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5"/>
  </p:notesMasterIdLst>
  <p:sldIdLst>
    <p:sldId id="306" r:id="rId5"/>
    <p:sldId id="490" r:id="rId6"/>
    <p:sldId id="506" r:id="rId7"/>
    <p:sldId id="286" r:id="rId8"/>
    <p:sldId id="278" r:id="rId9"/>
    <p:sldId id="540" r:id="rId10"/>
    <p:sldId id="496" r:id="rId11"/>
    <p:sldId id="542" r:id="rId12"/>
    <p:sldId id="543" r:id="rId13"/>
    <p:sldId id="546" r:id="rId14"/>
    <p:sldId id="547" r:id="rId15"/>
    <p:sldId id="549" r:id="rId16"/>
    <p:sldId id="550" r:id="rId17"/>
    <p:sldId id="509" r:id="rId18"/>
    <p:sldId id="551" r:id="rId19"/>
    <p:sldId id="574" r:id="rId20"/>
    <p:sldId id="614" r:id="rId21"/>
    <p:sldId id="607" r:id="rId22"/>
    <p:sldId id="579" r:id="rId23"/>
    <p:sldId id="4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B1E"/>
    <a:srgbClr val="191C21"/>
    <a:srgbClr val="E7467A"/>
    <a:srgbClr val="231D38"/>
    <a:srgbClr val="7030A0"/>
    <a:srgbClr val="FFFFFF"/>
    <a:srgbClr val="AF386B"/>
    <a:srgbClr val="212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12A8F-4CE6-4D9F-A46A-82FF6F8F2D8E}" v="50" dt="2025-06-18T05:25:51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70981" autoAdjust="0"/>
  </p:normalViewPr>
  <p:slideViewPr>
    <p:cSldViewPr snapToGrid="0">
      <p:cViewPr varScale="1">
        <p:scale>
          <a:sx n="68" d="100"/>
          <a:sy n="68" d="100"/>
        </p:scale>
        <p:origin x="1276" y="304"/>
      </p:cViewPr>
      <p:guideLst>
        <p:guide orient="horz" pos="1392"/>
        <p:guide pos="7056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Cho" userId="be99fd4882563396" providerId="LiveId" clId="{4EF89446-2EAE-4D5B-B00C-50C93EA197A3}"/>
    <pc:docChg chg="undo redo custSel addSld delSld modSld sldOrd">
      <pc:chgData name="Victor Cho" userId="be99fd4882563396" providerId="LiveId" clId="{4EF89446-2EAE-4D5B-B00C-50C93EA197A3}" dt="2024-05-01T06:25:35.441" v="3806" actId="1076"/>
      <pc:docMkLst>
        <pc:docMk/>
      </pc:docMkLst>
      <pc:sldChg chg="del">
        <pc:chgData name="Victor Cho" userId="be99fd4882563396" providerId="LiveId" clId="{4EF89446-2EAE-4D5B-B00C-50C93EA197A3}" dt="2024-05-01T03:16:54.624" v="262" actId="47"/>
        <pc:sldMkLst>
          <pc:docMk/>
          <pc:sldMk cId="3484872549" sldId="276"/>
        </pc:sldMkLst>
      </pc:sldChg>
      <pc:sldChg chg="del">
        <pc:chgData name="Victor Cho" userId="be99fd4882563396" providerId="LiveId" clId="{4EF89446-2EAE-4D5B-B00C-50C93EA197A3}" dt="2024-05-01T03:16:54.624" v="262" actId="47"/>
        <pc:sldMkLst>
          <pc:docMk/>
          <pc:sldMk cId="4012996288" sldId="278"/>
        </pc:sldMkLst>
      </pc:sldChg>
      <pc:sldChg chg="del">
        <pc:chgData name="Victor Cho" userId="be99fd4882563396" providerId="LiveId" clId="{4EF89446-2EAE-4D5B-B00C-50C93EA197A3}" dt="2024-05-01T03:16:54.624" v="262" actId="47"/>
        <pc:sldMkLst>
          <pc:docMk/>
          <pc:sldMk cId="3238206022" sldId="279"/>
        </pc:sldMkLst>
      </pc:sldChg>
      <pc:sldChg chg="del">
        <pc:chgData name="Victor Cho" userId="be99fd4882563396" providerId="LiveId" clId="{4EF89446-2EAE-4D5B-B00C-50C93EA197A3}" dt="2024-05-01T03:16:54.624" v="262" actId="47"/>
        <pc:sldMkLst>
          <pc:docMk/>
          <pc:sldMk cId="271202719" sldId="286"/>
        </pc:sldMkLst>
      </pc:sldChg>
      <pc:sldChg chg="addSp modSp mod">
        <pc:chgData name="Victor Cho" userId="be99fd4882563396" providerId="LiveId" clId="{4EF89446-2EAE-4D5B-B00C-50C93EA197A3}" dt="2024-05-01T03:36:21.450" v="572" actId="1076"/>
        <pc:sldMkLst>
          <pc:docMk/>
          <pc:sldMk cId="114769864" sldId="306"/>
        </pc:sldMkLst>
      </pc:sldChg>
      <pc:sldChg chg="del">
        <pc:chgData name="Victor Cho" userId="be99fd4882563396" providerId="LiveId" clId="{4EF89446-2EAE-4D5B-B00C-50C93EA197A3}" dt="2024-05-01T03:16:54.624" v="262" actId="47"/>
        <pc:sldMkLst>
          <pc:docMk/>
          <pc:sldMk cId="2227882511" sldId="309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927313156" sldId="312"/>
        </pc:sldMkLst>
      </pc:sldChg>
      <pc:sldChg chg="addSp delSp modSp mod setBg">
        <pc:chgData name="Victor Cho" userId="be99fd4882563396" providerId="LiveId" clId="{4EF89446-2EAE-4D5B-B00C-50C93EA197A3}" dt="2024-05-01T03:48:19.614" v="1053" actId="1076"/>
        <pc:sldMkLst>
          <pc:docMk/>
          <pc:sldMk cId="3687865622" sldId="314"/>
        </pc:sldMkLst>
      </pc:sldChg>
      <pc:sldChg chg="del">
        <pc:chgData name="Victor Cho" userId="be99fd4882563396" providerId="LiveId" clId="{4EF89446-2EAE-4D5B-B00C-50C93EA197A3}" dt="2024-05-01T04:05:36.791" v="1555" actId="47"/>
        <pc:sldMkLst>
          <pc:docMk/>
          <pc:sldMk cId="2749559637" sldId="315"/>
        </pc:sldMkLst>
      </pc:sldChg>
      <pc:sldChg chg="del">
        <pc:chgData name="Victor Cho" userId="be99fd4882563396" providerId="LiveId" clId="{4EF89446-2EAE-4D5B-B00C-50C93EA197A3}" dt="2024-05-01T04:05:36.791" v="1555" actId="47"/>
        <pc:sldMkLst>
          <pc:docMk/>
          <pc:sldMk cId="1875762470" sldId="317"/>
        </pc:sldMkLst>
      </pc:sldChg>
      <pc:sldChg chg="del">
        <pc:chgData name="Victor Cho" userId="be99fd4882563396" providerId="LiveId" clId="{4EF89446-2EAE-4D5B-B00C-50C93EA197A3}" dt="2024-05-01T04:05:39.454" v="1556" actId="47"/>
        <pc:sldMkLst>
          <pc:docMk/>
          <pc:sldMk cId="3761922678" sldId="318"/>
        </pc:sldMkLst>
      </pc:sldChg>
      <pc:sldChg chg="del">
        <pc:chgData name="Victor Cho" userId="be99fd4882563396" providerId="LiveId" clId="{4EF89446-2EAE-4D5B-B00C-50C93EA197A3}" dt="2024-05-01T04:05:39.454" v="1556" actId="47"/>
        <pc:sldMkLst>
          <pc:docMk/>
          <pc:sldMk cId="2018943211" sldId="321"/>
        </pc:sldMkLst>
      </pc:sldChg>
      <pc:sldChg chg="del">
        <pc:chgData name="Victor Cho" userId="be99fd4882563396" providerId="LiveId" clId="{4EF89446-2EAE-4D5B-B00C-50C93EA197A3}" dt="2024-05-01T04:05:42.198" v="1557" actId="47"/>
        <pc:sldMkLst>
          <pc:docMk/>
          <pc:sldMk cId="3698539530" sldId="323"/>
        </pc:sldMkLst>
      </pc:sldChg>
      <pc:sldChg chg="del">
        <pc:chgData name="Victor Cho" userId="be99fd4882563396" providerId="LiveId" clId="{4EF89446-2EAE-4D5B-B00C-50C93EA197A3}" dt="2024-05-01T04:05:45.610" v="1558" actId="47"/>
        <pc:sldMkLst>
          <pc:docMk/>
          <pc:sldMk cId="124136247" sldId="324"/>
        </pc:sldMkLst>
      </pc:sldChg>
      <pc:sldChg chg="del">
        <pc:chgData name="Victor Cho" userId="be99fd4882563396" providerId="LiveId" clId="{4EF89446-2EAE-4D5B-B00C-50C93EA197A3}" dt="2024-05-01T04:05:42.198" v="1557" actId="47"/>
        <pc:sldMkLst>
          <pc:docMk/>
          <pc:sldMk cId="799634541" sldId="325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3274975472" sldId="328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2846038807" sldId="329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1718915947" sldId="330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2123043492" sldId="331"/>
        </pc:sldMkLst>
      </pc:sldChg>
      <pc:sldChg chg="del">
        <pc:chgData name="Victor Cho" userId="be99fd4882563396" providerId="LiveId" clId="{4EF89446-2EAE-4D5B-B00C-50C93EA197A3}" dt="2024-05-01T04:05:45.610" v="1558" actId="47"/>
        <pc:sldMkLst>
          <pc:docMk/>
          <pc:sldMk cId="673365237" sldId="333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2403217258" sldId="334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4276151575" sldId="335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423566698" sldId="336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1452022541" sldId="337"/>
        </pc:sldMkLst>
      </pc:sldChg>
      <pc:sldChg chg="del">
        <pc:chgData name="Victor Cho" userId="be99fd4882563396" providerId="LiveId" clId="{4EF89446-2EAE-4D5B-B00C-50C93EA197A3}" dt="2024-05-01T03:13:18.217" v="75" actId="47"/>
        <pc:sldMkLst>
          <pc:docMk/>
          <pc:sldMk cId="3901993186" sldId="338"/>
        </pc:sldMkLst>
      </pc:sldChg>
      <pc:sldChg chg="del">
        <pc:chgData name="Victor Cho" userId="be99fd4882563396" providerId="LiveId" clId="{4EF89446-2EAE-4D5B-B00C-50C93EA197A3}" dt="2024-05-01T03:13:18.217" v="75" actId="47"/>
        <pc:sldMkLst>
          <pc:docMk/>
          <pc:sldMk cId="1359947751" sldId="339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3642634271" sldId="340"/>
        </pc:sldMkLst>
      </pc:sldChg>
      <pc:sldChg chg="del">
        <pc:chgData name="Victor Cho" userId="be99fd4882563396" providerId="LiveId" clId="{4EF89446-2EAE-4D5B-B00C-50C93EA197A3}" dt="2024-05-01T04:05:45.610" v="1558" actId="47"/>
        <pc:sldMkLst>
          <pc:docMk/>
          <pc:sldMk cId="2940892048" sldId="341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738036853" sldId="342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1495616881" sldId="343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203770803" sldId="344"/>
        </pc:sldMkLst>
      </pc:sldChg>
      <pc:sldChg chg="modSp mod">
        <pc:chgData name="Victor Cho" userId="be99fd4882563396" providerId="LiveId" clId="{4EF89446-2EAE-4D5B-B00C-50C93EA197A3}" dt="2024-05-01T03:12:38.592" v="74" actId="108"/>
        <pc:sldMkLst>
          <pc:docMk/>
          <pc:sldMk cId="2100668511" sldId="345"/>
        </pc:sldMkLst>
      </pc:sldChg>
      <pc:sldChg chg="del">
        <pc:chgData name="Victor Cho" userId="be99fd4882563396" providerId="LiveId" clId="{4EF89446-2EAE-4D5B-B00C-50C93EA197A3}" dt="2024-05-01T04:05:39.454" v="1556" actId="47"/>
        <pc:sldMkLst>
          <pc:docMk/>
          <pc:sldMk cId="1402246449" sldId="346"/>
        </pc:sldMkLst>
      </pc:sldChg>
      <pc:sldChg chg="del">
        <pc:chgData name="Victor Cho" userId="be99fd4882563396" providerId="LiveId" clId="{4EF89446-2EAE-4D5B-B00C-50C93EA197A3}" dt="2024-05-01T04:05:42.198" v="1557" actId="47"/>
        <pc:sldMkLst>
          <pc:docMk/>
          <pc:sldMk cId="1995326871" sldId="347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2014148106" sldId="348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688577091" sldId="349"/>
        </pc:sldMkLst>
      </pc:sldChg>
      <pc:sldChg chg="addSp delSp modSp mod">
        <pc:chgData name="Victor Cho" userId="be99fd4882563396" providerId="LiveId" clId="{4EF89446-2EAE-4D5B-B00C-50C93EA197A3}" dt="2024-05-01T03:49:33.546" v="1064" actId="1076"/>
        <pc:sldMkLst>
          <pc:docMk/>
          <pc:sldMk cId="4174072800" sldId="350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2016834907" sldId="351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1490791029" sldId="352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131740326" sldId="353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2982004210" sldId="354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1324819187" sldId="355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2921287914" sldId="489"/>
        </pc:sldMkLst>
      </pc:sldChg>
      <pc:sldChg chg="addSp delSp modSp mod setBg">
        <pc:chgData name="Victor Cho" userId="be99fd4882563396" providerId="LiveId" clId="{4EF89446-2EAE-4D5B-B00C-50C93EA197A3}" dt="2024-05-01T06:09:49.421" v="3746" actId="20577"/>
        <pc:sldMkLst>
          <pc:docMk/>
          <pc:sldMk cId="1399914799" sldId="490"/>
        </pc:sldMkLst>
      </pc:sldChg>
      <pc:sldChg chg="del">
        <pc:chgData name="Victor Cho" userId="be99fd4882563396" providerId="LiveId" clId="{4EF89446-2EAE-4D5B-B00C-50C93EA197A3}" dt="2024-05-01T04:06:07.559" v="1559" actId="47"/>
        <pc:sldMkLst>
          <pc:docMk/>
          <pc:sldMk cId="4054083317" sldId="491"/>
        </pc:sldMkLst>
      </pc:sldChg>
      <pc:sldChg chg="add ord">
        <pc:chgData name="Victor Cho" userId="be99fd4882563396" providerId="LiveId" clId="{4EF89446-2EAE-4D5B-B00C-50C93EA197A3}" dt="2024-05-01T03:32:25.290" v="549"/>
        <pc:sldMkLst>
          <pc:docMk/>
          <pc:sldMk cId="1099427268" sldId="492"/>
        </pc:sldMkLst>
      </pc:sldChg>
      <pc:sldChg chg="addSp delSp modSp add mod">
        <pc:chgData name="Victor Cho" userId="be99fd4882563396" providerId="LiveId" clId="{4EF89446-2EAE-4D5B-B00C-50C93EA197A3}" dt="2024-05-01T03:32:18.194" v="547" actId="1076"/>
        <pc:sldMkLst>
          <pc:docMk/>
          <pc:sldMk cId="3198495720" sldId="493"/>
        </pc:sldMkLst>
      </pc:sldChg>
      <pc:sldChg chg="addSp delSp modSp add mod setBg addAnim delAnim setClrOvrMap">
        <pc:chgData name="Victor Cho" userId="be99fd4882563396" providerId="LiveId" clId="{4EF89446-2EAE-4D5B-B00C-50C93EA197A3}" dt="2024-05-01T03:41:52.135" v="720" actId="962"/>
        <pc:sldMkLst>
          <pc:docMk/>
          <pc:sldMk cId="2567261711" sldId="494"/>
        </pc:sldMkLst>
      </pc:sldChg>
      <pc:sldChg chg="add del">
        <pc:chgData name="Victor Cho" userId="be99fd4882563396" providerId="LiveId" clId="{4EF89446-2EAE-4D5B-B00C-50C93EA197A3}" dt="2024-05-01T03:30:26.385" v="521"/>
        <pc:sldMkLst>
          <pc:docMk/>
          <pc:sldMk cId="2624414113" sldId="494"/>
        </pc:sldMkLst>
      </pc:sldChg>
      <pc:sldChg chg="addSp delSp modSp add mod setBg">
        <pc:chgData name="Victor Cho" userId="be99fd4882563396" providerId="LiveId" clId="{4EF89446-2EAE-4D5B-B00C-50C93EA197A3}" dt="2024-05-01T03:59:45.286" v="1341" actId="20577"/>
        <pc:sldMkLst>
          <pc:docMk/>
          <pc:sldMk cId="804078357" sldId="495"/>
        </pc:sldMkLst>
      </pc:sldChg>
      <pc:sldChg chg="addSp delSp modSp add mod">
        <pc:chgData name="Victor Cho" userId="be99fd4882563396" providerId="LiveId" clId="{4EF89446-2EAE-4D5B-B00C-50C93EA197A3}" dt="2024-05-01T04:05:22.142" v="1554" actId="1076"/>
        <pc:sldMkLst>
          <pc:docMk/>
          <pc:sldMk cId="3834955808" sldId="496"/>
        </pc:sldMkLst>
      </pc:sldChg>
      <pc:sldChg chg="addSp delSp modSp add mod">
        <pc:chgData name="Victor Cho" userId="be99fd4882563396" providerId="LiveId" clId="{4EF89446-2EAE-4D5B-B00C-50C93EA197A3}" dt="2024-05-01T04:01:15.318" v="1398" actId="1076"/>
        <pc:sldMkLst>
          <pc:docMk/>
          <pc:sldMk cId="1962374176" sldId="497"/>
        </pc:sldMkLst>
      </pc:sldChg>
      <pc:sldChg chg="addSp delSp modSp add mod setBg">
        <pc:chgData name="Victor Cho" userId="be99fd4882563396" providerId="LiveId" clId="{4EF89446-2EAE-4D5B-B00C-50C93EA197A3}" dt="2024-05-01T05:39:33.030" v="2336" actId="1076"/>
        <pc:sldMkLst>
          <pc:docMk/>
          <pc:sldMk cId="289369292" sldId="498"/>
        </pc:sldMkLst>
      </pc:sldChg>
      <pc:sldChg chg="addSp delSp modSp add mod">
        <pc:chgData name="Victor Cho" userId="be99fd4882563396" providerId="LiveId" clId="{4EF89446-2EAE-4D5B-B00C-50C93EA197A3}" dt="2024-05-01T04:08:18.768" v="1589" actId="1076"/>
        <pc:sldMkLst>
          <pc:docMk/>
          <pc:sldMk cId="2678011821" sldId="499"/>
        </pc:sldMkLst>
      </pc:sldChg>
      <pc:sldChg chg="addSp delSp modSp add mod">
        <pc:chgData name="Victor Cho" userId="be99fd4882563396" providerId="LiveId" clId="{4EF89446-2EAE-4D5B-B00C-50C93EA197A3}" dt="2024-05-01T05:37:10.572" v="2316" actId="20577"/>
        <pc:sldMkLst>
          <pc:docMk/>
          <pc:sldMk cId="4201377640" sldId="500"/>
        </pc:sldMkLst>
      </pc:sldChg>
      <pc:sldChg chg="addSp delSp modSp add mod">
        <pc:chgData name="Victor Cho" userId="be99fd4882563396" providerId="LiveId" clId="{4EF89446-2EAE-4D5B-B00C-50C93EA197A3}" dt="2024-05-01T06:10:30.530" v="3747" actId="26606"/>
        <pc:sldMkLst>
          <pc:docMk/>
          <pc:sldMk cId="1409146412" sldId="501"/>
        </pc:sldMkLst>
      </pc:sldChg>
      <pc:sldChg chg="add del">
        <pc:chgData name="Victor Cho" userId="be99fd4882563396" providerId="LiveId" clId="{4EF89446-2EAE-4D5B-B00C-50C93EA197A3}" dt="2024-05-01T04:20:13.141" v="1831" actId="47"/>
        <pc:sldMkLst>
          <pc:docMk/>
          <pc:sldMk cId="1637077986" sldId="501"/>
        </pc:sldMkLst>
      </pc:sldChg>
      <pc:sldChg chg="addSp delSp modSp add mod">
        <pc:chgData name="Victor Cho" userId="be99fd4882563396" providerId="LiveId" clId="{4EF89446-2EAE-4D5B-B00C-50C93EA197A3}" dt="2024-05-01T06:25:35.441" v="3806" actId="1076"/>
        <pc:sldMkLst>
          <pc:docMk/>
          <pc:sldMk cId="1955043330" sldId="502"/>
        </pc:sldMkLst>
      </pc:sldChg>
      <pc:sldChg chg="addSp delSp modSp add mod">
        <pc:chgData name="Victor Cho" userId="be99fd4882563396" providerId="LiveId" clId="{4EF89446-2EAE-4D5B-B00C-50C93EA197A3}" dt="2024-05-01T06:10:59.664" v="3757" actId="20577"/>
        <pc:sldMkLst>
          <pc:docMk/>
          <pc:sldMk cId="1471014181" sldId="503"/>
        </pc:sldMkLst>
      </pc:sldChg>
      <pc:sldChg chg="delSp add del ord setBg delDesignElem">
        <pc:chgData name="Victor Cho" userId="be99fd4882563396" providerId="LiveId" clId="{4EF89446-2EAE-4D5B-B00C-50C93EA197A3}" dt="2024-05-01T06:02:06.047" v="3227" actId="47"/>
        <pc:sldMkLst>
          <pc:docMk/>
          <pc:sldMk cId="2114471763" sldId="504"/>
        </pc:sldMkLst>
      </pc:sldChg>
      <pc:sldChg chg="addSp delSp add del setBg delDesignElem">
        <pc:chgData name="Victor Cho" userId="be99fd4882563396" providerId="LiveId" clId="{4EF89446-2EAE-4D5B-B00C-50C93EA197A3}" dt="2024-05-01T06:02:04.667" v="3225"/>
        <pc:sldMkLst>
          <pc:docMk/>
          <pc:sldMk cId="709235974" sldId="505"/>
        </pc:sldMkLst>
      </pc:sldChg>
      <pc:sldChg chg="modSp add mod">
        <pc:chgData name="Victor Cho" userId="be99fd4882563396" providerId="LiveId" clId="{4EF89446-2EAE-4D5B-B00C-50C93EA197A3}" dt="2024-05-01T06:04:59.402" v="3615" actId="1076"/>
        <pc:sldMkLst>
          <pc:docMk/>
          <pc:sldMk cId="1260569533" sldId="505"/>
        </pc:sldMkLst>
      </pc:sldChg>
      <pc:sldMasterChg chg="delSldLayout">
        <pc:chgData name="Victor Cho" userId="be99fd4882563396" providerId="LiveId" clId="{4EF89446-2EAE-4D5B-B00C-50C93EA197A3}" dt="2024-05-01T04:06:07.559" v="1559" actId="47"/>
        <pc:sldMasterMkLst>
          <pc:docMk/>
          <pc:sldMasterMk cId="1999713800" sldId="2147483696"/>
        </pc:sldMasterMkLst>
        <pc:sldLayoutChg chg="del">
          <pc:chgData name="Victor Cho" userId="be99fd4882563396" providerId="LiveId" clId="{4EF89446-2EAE-4D5B-B00C-50C93EA197A3}" dt="2024-05-01T04:06:07.559" v="1559" actId="47"/>
          <pc:sldLayoutMkLst>
            <pc:docMk/>
            <pc:sldMasterMk cId="1999713800" sldId="2147483696"/>
            <pc:sldLayoutMk cId="2267018893" sldId="2147483718"/>
          </pc:sldLayoutMkLst>
        </pc:sldLayoutChg>
      </pc:sldMasterChg>
    </pc:docChg>
  </pc:docChgLst>
  <pc:docChgLst>
    <pc:chgData name="Victor Cho" userId="be99fd4882563396" providerId="LiveId" clId="{68F12A8F-4CE6-4D9F-A46A-82FF6F8F2D8E}"/>
    <pc:docChg chg="undo redo custSel addSld delSld modSld sldOrd delMainMaster">
      <pc:chgData name="Victor Cho" userId="be99fd4882563396" providerId="LiveId" clId="{68F12A8F-4CE6-4D9F-A46A-82FF6F8F2D8E}" dt="2025-06-18T05:20:35.755" v="332" actId="20577"/>
      <pc:docMkLst>
        <pc:docMk/>
      </pc:docMkLst>
      <pc:sldChg chg="del">
        <pc:chgData name="Victor Cho" userId="be99fd4882563396" providerId="LiveId" clId="{68F12A8F-4CE6-4D9F-A46A-82FF6F8F2D8E}" dt="2025-06-18T03:37:37.986" v="3" actId="47"/>
        <pc:sldMkLst>
          <pc:docMk/>
          <pc:sldMk cId="0" sldId="258"/>
        </pc:sldMkLst>
      </pc:sldChg>
      <pc:sldChg chg="modNotesTx">
        <pc:chgData name="Victor Cho" userId="be99fd4882563396" providerId="LiveId" clId="{68F12A8F-4CE6-4D9F-A46A-82FF6F8F2D8E}" dt="2025-06-18T03:42:05.779" v="153" actId="20577"/>
        <pc:sldMkLst>
          <pc:docMk/>
          <pc:sldMk cId="4012996288" sldId="278"/>
        </pc:sldMkLst>
      </pc:sldChg>
      <pc:sldChg chg="modNotesTx">
        <pc:chgData name="Victor Cho" userId="be99fd4882563396" providerId="LiveId" clId="{68F12A8F-4CE6-4D9F-A46A-82FF6F8F2D8E}" dt="2025-06-18T03:42:08.907" v="154" actId="20577"/>
        <pc:sldMkLst>
          <pc:docMk/>
          <pc:sldMk cId="271202719" sldId="286"/>
        </pc:sldMkLst>
      </pc:sldChg>
      <pc:sldChg chg="modSp mod modNotesTx">
        <pc:chgData name="Victor Cho" userId="be99fd4882563396" providerId="LiveId" clId="{68F12A8F-4CE6-4D9F-A46A-82FF6F8F2D8E}" dt="2025-06-18T03:40:46.485" v="74" actId="20577"/>
        <pc:sldMkLst>
          <pc:docMk/>
          <pc:sldMk cId="114769864" sldId="306"/>
        </pc:sldMkLst>
        <pc:spChg chg="mod">
          <ac:chgData name="Victor Cho" userId="be99fd4882563396" providerId="LiveId" clId="{68F12A8F-4CE6-4D9F-A46A-82FF6F8F2D8E}" dt="2025-06-18T03:40:46.485" v="74" actId="20577"/>
          <ac:spMkLst>
            <pc:docMk/>
            <pc:sldMk cId="114769864" sldId="306"/>
            <ac:spMk id="2" creationId="{C3A9968B-2619-4F71-AB00-4C493E120805}"/>
          </ac:spMkLst>
        </pc:spChg>
      </pc:sldChg>
      <pc:sldChg chg="del">
        <pc:chgData name="Victor Cho" userId="be99fd4882563396" providerId="LiveId" clId="{68F12A8F-4CE6-4D9F-A46A-82FF6F8F2D8E}" dt="2025-06-18T03:37:58.165" v="5" actId="47"/>
        <pc:sldMkLst>
          <pc:docMk/>
          <pc:sldMk cId="423566698" sldId="336"/>
        </pc:sldMkLst>
      </pc:sldChg>
      <pc:sldChg chg="del">
        <pc:chgData name="Victor Cho" userId="be99fd4882563396" providerId="LiveId" clId="{68F12A8F-4CE6-4D9F-A46A-82FF6F8F2D8E}" dt="2025-06-18T03:37:58.165" v="5" actId="47"/>
        <pc:sldMkLst>
          <pc:docMk/>
          <pc:sldMk cId="738036853" sldId="342"/>
        </pc:sldMkLst>
      </pc:sldChg>
      <pc:sldChg chg="del">
        <pc:chgData name="Victor Cho" userId="be99fd4882563396" providerId="LiveId" clId="{68F12A8F-4CE6-4D9F-A46A-82FF6F8F2D8E}" dt="2025-06-18T03:37:48.107" v="4" actId="47"/>
        <pc:sldMkLst>
          <pc:docMk/>
          <pc:sldMk cId="1495616881" sldId="343"/>
        </pc:sldMkLst>
      </pc:sldChg>
      <pc:sldChg chg="modSp mod">
        <pc:chgData name="Victor Cho" userId="be99fd4882563396" providerId="LiveId" clId="{68F12A8F-4CE6-4D9F-A46A-82FF6F8F2D8E}" dt="2025-06-18T03:41:30.015" v="120" actId="20577"/>
        <pc:sldMkLst>
          <pc:docMk/>
          <pc:sldMk cId="1399914799" sldId="490"/>
        </pc:sldMkLst>
        <pc:graphicFrameChg chg="mod">
          <ac:chgData name="Victor Cho" userId="be99fd4882563396" providerId="LiveId" clId="{68F12A8F-4CE6-4D9F-A46A-82FF6F8F2D8E}" dt="2025-06-18T03:41:30.015" v="120" actId="20577"/>
          <ac:graphicFrameMkLst>
            <pc:docMk/>
            <pc:sldMk cId="1399914799" sldId="490"/>
            <ac:graphicFrameMk id="30" creationId="{91762268-A495-635F-B6B5-580BA5E98B0D}"/>
          </ac:graphicFrameMkLst>
        </pc:graphicFrameChg>
      </pc:sldChg>
      <pc:sldChg chg="modSp mod modNotesTx">
        <pc:chgData name="Victor Cho" userId="be99fd4882563396" providerId="LiveId" clId="{68F12A8F-4CE6-4D9F-A46A-82FF6F8F2D8E}" dt="2025-06-18T03:42:00.197" v="151" actId="20577"/>
        <pc:sldMkLst>
          <pc:docMk/>
          <pc:sldMk cId="3834955808" sldId="496"/>
        </pc:sldMkLst>
        <pc:spChg chg="mod">
          <ac:chgData name="Victor Cho" userId="be99fd4882563396" providerId="LiveId" clId="{68F12A8F-4CE6-4D9F-A46A-82FF6F8F2D8E}" dt="2025-06-18T03:41:57.540" v="150" actId="14100"/>
          <ac:spMkLst>
            <pc:docMk/>
            <pc:sldMk cId="3834955808" sldId="496"/>
            <ac:spMk id="2" creationId="{C5F2FB0B-15EC-453B-BC9B-69AD35DDCEA3}"/>
          </ac:spMkLst>
        </pc:spChg>
      </pc:sldChg>
      <pc:sldChg chg="modSp mod">
        <pc:chgData name="Victor Cho" userId="be99fd4882563396" providerId="LiveId" clId="{68F12A8F-4CE6-4D9F-A46A-82FF6F8F2D8E}" dt="2025-06-18T03:38:40.540" v="21" actId="1076"/>
        <pc:sldMkLst>
          <pc:docMk/>
          <pc:sldMk cId="2678011821" sldId="499"/>
        </pc:sldMkLst>
        <pc:spChg chg="mod">
          <ac:chgData name="Victor Cho" userId="be99fd4882563396" providerId="LiveId" clId="{68F12A8F-4CE6-4D9F-A46A-82FF6F8F2D8E}" dt="2025-06-18T03:38:40.540" v="21" actId="1076"/>
          <ac:spMkLst>
            <pc:docMk/>
            <pc:sldMk cId="2678011821" sldId="499"/>
            <ac:spMk id="2" creationId="{C5F2FB0B-15EC-453B-BC9B-69AD35DDCEA3}"/>
          </ac:spMkLst>
        </pc:spChg>
      </pc:sldChg>
      <pc:sldChg chg="modSp mod modNotesTx">
        <pc:chgData name="Victor Cho" userId="be99fd4882563396" providerId="LiveId" clId="{68F12A8F-4CE6-4D9F-A46A-82FF6F8F2D8E}" dt="2025-06-18T03:42:14.122" v="155" actId="20577"/>
        <pc:sldMkLst>
          <pc:docMk/>
          <pc:sldMk cId="2402293634" sldId="506"/>
        </pc:sldMkLst>
        <pc:spChg chg="mod">
          <ac:chgData name="Victor Cho" userId="be99fd4882563396" providerId="LiveId" clId="{68F12A8F-4CE6-4D9F-A46A-82FF6F8F2D8E}" dt="2025-06-18T03:41:34.459" v="131" actId="20577"/>
          <ac:spMkLst>
            <pc:docMk/>
            <pc:sldMk cId="2402293634" sldId="506"/>
            <ac:spMk id="2" creationId="{C5F2FB0B-15EC-453B-BC9B-69AD35DDCEA3}"/>
          </ac:spMkLst>
        </pc:spChg>
      </pc:sldChg>
      <pc:sldChg chg="del">
        <pc:chgData name="Victor Cho" userId="be99fd4882563396" providerId="LiveId" clId="{68F12A8F-4CE6-4D9F-A46A-82FF6F8F2D8E}" dt="2025-06-18T03:37:58.165" v="5" actId="47"/>
        <pc:sldMkLst>
          <pc:docMk/>
          <pc:sldMk cId="948899653" sldId="508"/>
        </pc:sldMkLst>
      </pc:sldChg>
      <pc:sldChg chg="addSp delSp modSp mod modNotesTx">
        <pc:chgData name="Victor Cho" userId="be99fd4882563396" providerId="LiveId" clId="{68F12A8F-4CE6-4D9F-A46A-82FF6F8F2D8E}" dt="2025-06-18T03:48:06.886" v="328" actId="1076"/>
        <pc:sldMkLst>
          <pc:docMk/>
          <pc:sldMk cId="4058930903" sldId="509"/>
        </pc:sldMkLst>
        <pc:spChg chg="mod">
          <ac:chgData name="Victor Cho" userId="be99fd4882563396" providerId="LiveId" clId="{68F12A8F-4CE6-4D9F-A46A-82FF6F8F2D8E}" dt="2025-06-18T03:38:02.445" v="7" actId="20577"/>
          <ac:spMkLst>
            <pc:docMk/>
            <pc:sldMk cId="4058930903" sldId="509"/>
            <ac:spMk id="2" creationId="{C5F2FB0B-15EC-453B-BC9B-69AD35DDCEA3}"/>
          </ac:spMkLst>
        </pc:spChg>
        <pc:picChg chg="add mod">
          <ac:chgData name="Victor Cho" userId="be99fd4882563396" providerId="LiveId" clId="{68F12A8F-4CE6-4D9F-A46A-82FF6F8F2D8E}" dt="2025-06-18T03:48:06.886" v="328" actId="1076"/>
          <ac:picMkLst>
            <pc:docMk/>
            <pc:sldMk cId="4058930903" sldId="509"/>
            <ac:picMk id="4" creationId="{14E233DC-D12C-A411-C4DC-C9CC8F3FCADD}"/>
          </ac:picMkLst>
        </pc:picChg>
        <pc:picChg chg="add del">
          <ac:chgData name="Victor Cho" userId="be99fd4882563396" providerId="LiveId" clId="{68F12A8F-4CE6-4D9F-A46A-82FF6F8F2D8E}" dt="2025-06-18T03:46:44.803" v="244" actId="478"/>
          <ac:picMkLst>
            <pc:docMk/>
            <pc:sldMk cId="4058930903" sldId="509"/>
            <ac:picMk id="6" creationId="{5D71AE23-5CB0-C9A7-072F-F5B681662893}"/>
          </ac:picMkLst>
        </pc:picChg>
      </pc:sldChg>
      <pc:sldChg chg="del">
        <pc:chgData name="Victor Cho" userId="be99fd4882563396" providerId="LiveId" clId="{68F12A8F-4CE6-4D9F-A46A-82FF6F8F2D8E}" dt="2025-06-18T03:38:29.695" v="11" actId="47"/>
        <pc:sldMkLst>
          <pc:docMk/>
          <pc:sldMk cId="631664925" sldId="510"/>
        </pc:sldMkLst>
      </pc:sldChg>
      <pc:sldChg chg="modNotesTx">
        <pc:chgData name="Victor Cho" userId="be99fd4882563396" providerId="LiveId" clId="{68F12A8F-4CE6-4D9F-A46A-82FF6F8F2D8E}" dt="2025-06-18T03:42:03.158" v="152" actId="20577"/>
        <pc:sldMkLst>
          <pc:docMk/>
          <pc:sldMk cId="670549257" sldId="540"/>
        </pc:sldMkLst>
      </pc:sldChg>
      <pc:sldChg chg="del">
        <pc:chgData name="Victor Cho" userId="be99fd4882563396" providerId="LiveId" clId="{68F12A8F-4CE6-4D9F-A46A-82FF6F8F2D8E}" dt="2025-06-18T03:41:40.355" v="132" actId="47"/>
        <pc:sldMkLst>
          <pc:docMk/>
          <pc:sldMk cId="1428446600" sldId="541"/>
        </pc:sldMkLst>
      </pc:sldChg>
      <pc:sldChg chg="modNotesTx">
        <pc:chgData name="Victor Cho" userId="be99fd4882563396" providerId="LiveId" clId="{68F12A8F-4CE6-4D9F-A46A-82FF6F8F2D8E}" dt="2025-06-18T03:42:32.623" v="156" actId="20577"/>
        <pc:sldMkLst>
          <pc:docMk/>
          <pc:sldMk cId="3561876480" sldId="542"/>
        </pc:sldMkLst>
      </pc:sldChg>
      <pc:sldChg chg="modNotesTx">
        <pc:chgData name="Victor Cho" userId="be99fd4882563396" providerId="LiveId" clId="{68F12A8F-4CE6-4D9F-A46A-82FF6F8F2D8E}" dt="2025-06-18T03:42:40.658" v="157" actId="20577"/>
        <pc:sldMkLst>
          <pc:docMk/>
          <pc:sldMk cId="1449502698" sldId="543"/>
        </pc:sldMkLst>
      </pc:sldChg>
      <pc:sldChg chg="modNotesTx">
        <pc:chgData name="Victor Cho" userId="be99fd4882563396" providerId="LiveId" clId="{68F12A8F-4CE6-4D9F-A46A-82FF6F8F2D8E}" dt="2025-06-18T03:42:43.263" v="158" actId="20577"/>
        <pc:sldMkLst>
          <pc:docMk/>
          <pc:sldMk cId="2013926489" sldId="546"/>
        </pc:sldMkLst>
      </pc:sldChg>
      <pc:sldChg chg="modNotesTx">
        <pc:chgData name="Victor Cho" userId="be99fd4882563396" providerId="LiveId" clId="{68F12A8F-4CE6-4D9F-A46A-82FF6F8F2D8E}" dt="2025-06-18T03:42:47.383" v="159" actId="20577"/>
        <pc:sldMkLst>
          <pc:docMk/>
          <pc:sldMk cId="121517665" sldId="547"/>
        </pc:sldMkLst>
      </pc:sldChg>
      <pc:sldChg chg="modNotesTx">
        <pc:chgData name="Victor Cho" userId="be99fd4882563396" providerId="LiveId" clId="{68F12A8F-4CE6-4D9F-A46A-82FF6F8F2D8E}" dt="2025-06-18T03:43:19.806" v="161" actId="20577"/>
        <pc:sldMkLst>
          <pc:docMk/>
          <pc:sldMk cId="291449887" sldId="550"/>
        </pc:sldMkLst>
      </pc:sldChg>
      <pc:sldChg chg="modSp add del mod ord modNotesTx">
        <pc:chgData name="Victor Cho" userId="be99fd4882563396" providerId="LiveId" clId="{68F12A8F-4CE6-4D9F-A46A-82FF6F8F2D8E}" dt="2025-06-18T05:20:35.755" v="332" actId="20577"/>
        <pc:sldMkLst>
          <pc:docMk/>
          <pc:sldMk cId="2860342479" sldId="551"/>
        </pc:sldMkLst>
        <pc:spChg chg="mod">
          <ac:chgData name="Victor Cho" userId="be99fd4882563396" providerId="LiveId" clId="{68F12A8F-4CE6-4D9F-A46A-82FF6F8F2D8E}" dt="2025-06-18T05:20:35.755" v="332" actId="20577"/>
          <ac:spMkLst>
            <pc:docMk/>
            <pc:sldMk cId="2860342479" sldId="551"/>
            <ac:spMk id="5" creationId="{44543B1B-846E-1285-F754-C660A864D34D}"/>
          </ac:spMkLst>
        </pc:spChg>
      </pc:sldChg>
      <pc:sldChg chg="del">
        <pc:chgData name="Victor Cho" userId="be99fd4882563396" providerId="LiveId" clId="{68F12A8F-4CE6-4D9F-A46A-82FF6F8F2D8E}" dt="2025-06-18T03:38:13.838" v="10" actId="47"/>
        <pc:sldMkLst>
          <pc:docMk/>
          <pc:sldMk cId="0" sldId="573"/>
        </pc:sldMkLst>
      </pc:sldChg>
      <pc:sldChg chg="del modNotesTx">
        <pc:chgData name="Victor Cho" userId="be99fd4882563396" providerId="LiveId" clId="{68F12A8F-4CE6-4D9F-A46A-82FF6F8F2D8E}" dt="2025-06-18T03:45:13.945" v="166" actId="47"/>
        <pc:sldMkLst>
          <pc:docMk/>
          <pc:sldMk cId="2466702831" sldId="583"/>
        </pc:sldMkLst>
      </pc:sldChg>
      <pc:sldChg chg="del">
        <pc:chgData name="Victor Cho" userId="be99fd4882563396" providerId="LiveId" clId="{68F12A8F-4CE6-4D9F-A46A-82FF6F8F2D8E}" dt="2025-06-18T03:37:24.314" v="2" actId="47"/>
        <pc:sldMkLst>
          <pc:docMk/>
          <pc:sldMk cId="775687055" sldId="584"/>
        </pc:sldMkLst>
      </pc:sldChg>
      <pc:sldChg chg="del">
        <pc:chgData name="Victor Cho" userId="be99fd4882563396" providerId="LiveId" clId="{68F12A8F-4CE6-4D9F-A46A-82FF6F8F2D8E}" dt="2025-06-18T03:37:20.991" v="1" actId="47"/>
        <pc:sldMkLst>
          <pc:docMk/>
          <pc:sldMk cId="2690241968" sldId="585"/>
        </pc:sldMkLst>
      </pc:sldChg>
      <pc:sldChg chg="modSp add mod">
        <pc:chgData name="Victor Cho" userId="be99fd4882563396" providerId="LiveId" clId="{68F12A8F-4CE6-4D9F-A46A-82FF6F8F2D8E}" dt="2025-06-18T03:46:19.244" v="243" actId="20577"/>
        <pc:sldMkLst>
          <pc:docMk/>
          <pc:sldMk cId="595304675" sldId="607"/>
        </pc:sldMkLst>
        <pc:spChg chg="mod">
          <ac:chgData name="Victor Cho" userId="be99fd4882563396" providerId="LiveId" clId="{68F12A8F-4CE6-4D9F-A46A-82FF6F8F2D8E}" dt="2025-06-18T03:46:19.244" v="243" actId="20577"/>
          <ac:spMkLst>
            <pc:docMk/>
            <pc:sldMk cId="595304675" sldId="607"/>
            <ac:spMk id="15" creationId="{2D84698D-53D4-D07D-1600-26D6C8E679C4}"/>
          </ac:spMkLst>
        </pc:spChg>
      </pc:sldChg>
      <pc:sldMasterChg chg="del delSldLayout">
        <pc:chgData name="Victor Cho" userId="be99fd4882563396" providerId="LiveId" clId="{68F12A8F-4CE6-4D9F-A46A-82FF6F8F2D8E}" dt="2025-06-18T03:45:13.945" v="166" actId="47"/>
        <pc:sldMasterMkLst>
          <pc:docMk/>
          <pc:sldMasterMk cId="334169748" sldId="2147483720"/>
        </pc:sldMasterMkLst>
        <pc:sldLayoutChg chg="del">
          <pc:chgData name="Victor Cho" userId="be99fd4882563396" providerId="LiveId" clId="{68F12A8F-4CE6-4D9F-A46A-82FF6F8F2D8E}" dt="2025-06-18T03:45:13.945" v="166" actId="47"/>
          <pc:sldLayoutMkLst>
            <pc:docMk/>
            <pc:sldMasterMk cId="334169748" sldId="2147483720"/>
            <pc:sldLayoutMk cId="1224694888" sldId="2147483721"/>
          </pc:sldLayoutMkLst>
        </pc:sldLayoutChg>
        <pc:sldLayoutChg chg="del">
          <pc:chgData name="Victor Cho" userId="be99fd4882563396" providerId="LiveId" clId="{68F12A8F-4CE6-4D9F-A46A-82FF6F8F2D8E}" dt="2025-06-18T03:45:13.945" v="166" actId="47"/>
          <pc:sldLayoutMkLst>
            <pc:docMk/>
            <pc:sldMasterMk cId="334169748" sldId="2147483720"/>
            <pc:sldLayoutMk cId="2443795152" sldId="2147483722"/>
          </pc:sldLayoutMkLst>
        </pc:sldLayoutChg>
      </pc:sldMasterChg>
    </pc:docChg>
  </pc:docChgLst>
  <pc:docChgLst>
    <pc:chgData name="Victor Cho" userId="be99fd4882563396" providerId="LiveId" clId="{A78592D9-A81C-464E-86A7-739FB4C52753}"/>
    <pc:docChg chg="custSel modSld">
      <pc:chgData name="Victor Cho" userId="be99fd4882563396" providerId="LiveId" clId="{A78592D9-A81C-464E-86A7-739FB4C52753}" dt="2024-11-08T20:29:15.061" v="11" actId="20577"/>
      <pc:docMkLst>
        <pc:docMk/>
      </pc:docMkLst>
      <pc:sldChg chg="modSp mod">
        <pc:chgData name="Victor Cho" userId="be99fd4882563396" providerId="LiveId" clId="{A78592D9-A81C-464E-86A7-739FB4C52753}" dt="2024-11-08T20:29:15.061" v="11" actId="20577"/>
        <pc:sldMkLst>
          <pc:docMk/>
          <pc:sldMk cId="114769864" sldId="306"/>
        </pc:sldMkLst>
      </pc:sldChg>
    </pc:docChg>
  </pc:docChgLst>
  <pc:docChgLst>
    <pc:chgData name="Victor Cho" userId="be99fd4882563396" providerId="LiveId" clId="{167EA84D-6917-43FF-951D-EC9D44A6220E}"/>
    <pc:docChg chg="undo custSel addSld delSld modSld sldOrd">
      <pc:chgData name="Victor Cho" userId="be99fd4882563396" providerId="LiveId" clId="{167EA84D-6917-43FF-951D-EC9D44A6220E}" dt="2024-09-11T07:26:59.487" v="5346" actId="20577"/>
      <pc:docMkLst>
        <pc:docMk/>
      </pc:docMkLst>
      <pc:sldChg chg="ord modNotesTx">
        <pc:chgData name="Victor Cho" userId="be99fd4882563396" providerId="LiveId" clId="{167EA84D-6917-43FF-951D-EC9D44A6220E}" dt="2024-09-11T07:01:55.560" v="2859" actId="20577"/>
        <pc:sldMkLst>
          <pc:docMk/>
          <pc:sldMk cId="4012996288" sldId="278"/>
        </pc:sldMkLst>
      </pc:sldChg>
      <pc:sldChg chg="ord modNotesTx">
        <pc:chgData name="Victor Cho" userId="be99fd4882563396" providerId="LiveId" clId="{167EA84D-6917-43FF-951D-EC9D44A6220E}" dt="2024-09-11T07:00:52.408" v="2753" actId="20577"/>
        <pc:sldMkLst>
          <pc:docMk/>
          <pc:sldMk cId="271202719" sldId="286"/>
        </pc:sldMkLst>
      </pc:sldChg>
      <pc:sldChg chg="modSp mod modNotesTx">
        <pc:chgData name="Victor Cho" userId="be99fd4882563396" providerId="LiveId" clId="{167EA84D-6917-43FF-951D-EC9D44A6220E}" dt="2024-09-11T06:50:39.605" v="1431" actId="20577"/>
        <pc:sldMkLst>
          <pc:docMk/>
          <pc:sldMk cId="114769864" sldId="306"/>
        </pc:sldMkLst>
      </pc:sldChg>
      <pc:sldChg chg="del">
        <pc:chgData name="Victor Cho" userId="be99fd4882563396" providerId="LiveId" clId="{167EA84D-6917-43FF-951D-EC9D44A6220E}" dt="2024-09-07T20:57:55.118" v="534" actId="47"/>
        <pc:sldMkLst>
          <pc:docMk/>
          <pc:sldMk cId="3687865622" sldId="314"/>
        </pc:sldMkLst>
      </pc:sldChg>
      <pc:sldChg chg="modSp mod">
        <pc:chgData name="Victor Cho" userId="be99fd4882563396" providerId="LiveId" clId="{167EA84D-6917-43FF-951D-EC9D44A6220E}" dt="2024-09-07T21:07:30.928" v="759" actId="14100"/>
        <pc:sldMkLst>
          <pc:docMk/>
          <pc:sldMk cId="423566698" sldId="336"/>
        </pc:sldMkLst>
      </pc:sldChg>
      <pc:sldChg chg="modSp mod">
        <pc:chgData name="Victor Cho" userId="be99fd4882563396" providerId="LiveId" clId="{167EA84D-6917-43FF-951D-EC9D44A6220E}" dt="2024-09-07T21:08:08.040" v="791" actId="20577"/>
        <pc:sldMkLst>
          <pc:docMk/>
          <pc:sldMk cId="738036853" sldId="342"/>
        </pc:sldMkLst>
      </pc:sldChg>
      <pc:sldChg chg="delSp modSp del mod">
        <pc:chgData name="Victor Cho" userId="be99fd4882563396" providerId="LiveId" clId="{167EA84D-6917-43FF-951D-EC9D44A6220E}" dt="2024-09-07T20:54:23.680" v="249" actId="47"/>
        <pc:sldMkLst>
          <pc:docMk/>
          <pc:sldMk cId="2100668511" sldId="345"/>
        </pc:sldMkLst>
      </pc:sldChg>
      <pc:sldChg chg="modSp add del mod">
        <pc:chgData name="Victor Cho" userId="be99fd4882563396" providerId="LiveId" clId="{167EA84D-6917-43FF-951D-EC9D44A6220E}" dt="2024-09-07T22:30:57.885" v="852" actId="47"/>
        <pc:sldMkLst>
          <pc:docMk/>
          <pc:sldMk cId="4174072800" sldId="350"/>
        </pc:sldMkLst>
      </pc:sldChg>
      <pc:sldChg chg="addSp delSp modSp mod ord">
        <pc:chgData name="Victor Cho" userId="be99fd4882563396" providerId="LiveId" clId="{167EA84D-6917-43FF-951D-EC9D44A6220E}" dt="2024-09-07T22:26:29.732" v="827" actId="20577"/>
        <pc:sldMkLst>
          <pc:docMk/>
          <pc:sldMk cId="1399914799" sldId="490"/>
        </pc:sldMkLst>
      </pc:sldChg>
      <pc:sldChg chg="del">
        <pc:chgData name="Victor Cho" userId="be99fd4882563396" providerId="LiveId" clId="{167EA84D-6917-43FF-951D-EC9D44A6220E}" dt="2024-09-07T20:57:55.118" v="534" actId="47"/>
        <pc:sldMkLst>
          <pc:docMk/>
          <pc:sldMk cId="1099427268" sldId="492"/>
        </pc:sldMkLst>
      </pc:sldChg>
      <pc:sldChg chg="del">
        <pc:chgData name="Victor Cho" userId="be99fd4882563396" providerId="LiveId" clId="{167EA84D-6917-43FF-951D-EC9D44A6220E}" dt="2024-09-07T20:57:55.118" v="534" actId="47"/>
        <pc:sldMkLst>
          <pc:docMk/>
          <pc:sldMk cId="3198495720" sldId="493"/>
        </pc:sldMkLst>
      </pc:sldChg>
      <pc:sldChg chg="add del">
        <pc:chgData name="Victor Cho" userId="be99fd4882563396" providerId="LiveId" clId="{167EA84D-6917-43FF-951D-EC9D44A6220E}" dt="2024-09-07T20:57:58.873" v="536" actId="47"/>
        <pc:sldMkLst>
          <pc:docMk/>
          <pc:sldMk cId="804078357" sldId="495"/>
        </pc:sldMkLst>
      </pc:sldChg>
      <pc:sldChg chg="modSp mod ord modNotesTx">
        <pc:chgData name="Victor Cho" userId="be99fd4882563396" providerId="LiveId" clId="{167EA84D-6917-43FF-951D-EC9D44A6220E}" dt="2024-09-11T07:04:40.350" v="3260" actId="20577"/>
        <pc:sldMkLst>
          <pc:docMk/>
          <pc:sldMk cId="3834955808" sldId="496"/>
        </pc:sldMkLst>
      </pc:sldChg>
      <pc:sldChg chg="del">
        <pc:chgData name="Victor Cho" userId="be99fd4882563396" providerId="LiveId" clId="{167EA84D-6917-43FF-951D-EC9D44A6220E}" dt="2024-09-07T20:57:55.118" v="534" actId="47"/>
        <pc:sldMkLst>
          <pc:docMk/>
          <pc:sldMk cId="1962374176" sldId="497"/>
        </pc:sldMkLst>
      </pc:sldChg>
      <pc:sldChg chg="del">
        <pc:chgData name="Victor Cho" userId="be99fd4882563396" providerId="LiveId" clId="{167EA84D-6917-43FF-951D-EC9D44A6220E}" dt="2024-09-07T22:33:05.438" v="858" actId="47"/>
        <pc:sldMkLst>
          <pc:docMk/>
          <pc:sldMk cId="289369292" sldId="498"/>
        </pc:sldMkLst>
      </pc:sldChg>
      <pc:sldChg chg="modSp mod">
        <pc:chgData name="Victor Cho" userId="be99fd4882563396" providerId="LiveId" clId="{167EA84D-6917-43FF-951D-EC9D44A6220E}" dt="2024-09-07T22:33:49.171" v="893" actId="1076"/>
        <pc:sldMkLst>
          <pc:docMk/>
          <pc:sldMk cId="2678011821" sldId="499"/>
        </pc:sldMkLst>
      </pc:sldChg>
      <pc:sldChg chg="del">
        <pc:chgData name="Victor Cho" userId="be99fd4882563396" providerId="LiveId" clId="{167EA84D-6917-43FF-951D-EC9D44A6220E}" dt="2024-09-07T20:58:03.337" v="537" actId="47"/>
        <pc:sldMkLst>
          <pc:docMk/>
          <pc:sldMk cId="4201377640" sldId="500"/>
        </pc:sldMkLst>
      </pc:sldChg>
      <pc:sldChg chg="del">
        <pc:chgData name="Victor Cho" userId="be99fd4882563396" providerId="LiveId" clId="{167EA84D-6917-43FF-951D-EC9D44A6220E}" dt="2024-09-07T20:58:03.337" v="537" actId="47"/>
        <pc:sldMkLst>
          <pc:docMk/>
          <pc:sldMk cId="1409146412" sldId="501"/>
        </pc:sldMkLst>
      </pc:sldChg>
      <pc:sldChg chg="del">
        <pc:chgData name="Victor Cho" userId="be99fd4882563396" providerId="LiveId" clId="{167EA84D-6917-43FF-951D-EC9D44A6220E}" dt="2024-09-07T20:58:03.337" v="537" actId="47"/>
        <pc:sldMkLst>
          <pc:docMk/>
          <pc:sldMk cId="1955043330" sldId="502"/>
        </pc:sldMkLst>
      </pc:sldChg>
      <pc:sldChg chg="del">
        <pc:chgData name="Victor Cho" userId="be99fd4882563396" providerId="LiveId" clId="{167EA84D-6917-43FF-951D-EC9D44A6220E}" dt="2024-09-07T20:58:03.337" v="537" actId="47"/>
        <pc:sldMkLst>
          <pc:docMk/>
          <pc:sldMk cId="1471014181" sldId="503"/>
        </pc:sldMkLst>
      </pc:sldChg>
      <pc:sldChg chg="del">
        <pc:chgData name="Victor Cho" userId="be99fd4882563396" providerId="LiveId" clId="{167EA84D-6917-43FF-951D-EC9D44A6220E}" dt="2024-09-07T22:32:57.924" v="857" actId="47"/>
        <pc:sldMkLst>
          <pc:docMk/>
          <pc:sldMk cId="1260569533" sldId="505"/>
        </pc:sldMkLst>
      </pc:sldChg>
      <pc:sldChg chg="modSp mod ord setBg modNotesTx">
        <pc:chgData name="Victor Cho" userId="be99fd4882563396" providerId="LiveId" clId="{167EA84D-6917-43FF-951D-EC9D44A6220E}" dt="2024-09-11T06:53:22.030" v="1640" actId="20577"/>
        <pc:sldMkLst>
          <pc:docMk/>
          <pc:sldMk cId="2402293634" sldId="506"/>
        </pc:sldMkLst>
      </pc:sldChg>
      <pc:sldChg chg="modSp mod ord modNotesTx">
        <pc:chgData name="Victor Cho" userId="be99fd4882563396" providerId="LiveId" clId="{167EA84D-6917-43FF-951D-EC9D44A6220E}" dt="2024-09-11T07:16:38.506" v="3928" actId="20577"/>
        <pc:sldMkLst>
          <pc:docMk/>
          <pc:sldMk cId="3223844744" sldId="507"/>
        </pc:sldMkLst>
      </pc:sldChg>
      <pc:sldChg chg="modSp mod modNotesTx">
        <pc:chgData name="Victor Cho" userId="be99fd4882563396" providerId="LiveId" clId="{167EA84D-6917-43FF-951D-EC9D44A6220E}" dt="2024-09-11T07:19:38.068" v="4436" actId="20577"/>
        <pc:sldMkLst>
          <pc:docMk/>
          <pc:sldMk cId="948899653" sldId="508"/>
        </pc:sldMkLst>
      </pc:sldChg>
      <pc:sldChg chg="modSp mod modNotesTx">
        <pc:chgData name="Victor Cho" userId="be99fd4882563396" providerId="LiveId" clId="{167EA84D-6917-43FF-951D-EC9D44A6220E}" dt="2024-09-11T07:25:09.112" v="5110" actId="20577"/>
        <pc:sldMkLst>
          <pc:docMk/>
          <pc:sldMk cId="4058930903" sldId="509"/>
        </pc:sldMkLst>
      </pc:sldChg>
      <pc:sldChg chg="addSp modSp mod">
        <pc:chgData name="Victor Cho" userId="be99fd4882563396" providerId="LiveId" clId="{167EA84D-6917-43FF-951D-EC9D44A6220E}" dt="2024-09-07T22:38:11.623" v="1207" actId="20577"/>
        <pc:sldMkLst>
          <pc:docMk/>
          <pc:sldMk cId="631664925" sldId="510"/>
        </pc:sldMkLst>
      </pc:sldChg>
      <pc:sldChg chg="del">
        <pc:chgData name="Victor Cho" userId="be99fd4882563396" providerId="LiveId" clId="{167EA84D-6917-43FF-951D-EC9D44A6220E}" dt="2024-09-07T22:32:57.924" v="857" actId="47"/>
        <pc:sldMkLst>
          <pc:docMk/>
          <pc:sldMk cId="80638961" sldId="540"/>
        </pc:sldMkLst>
      </pc:sldChg>
      <pc:sldChg chg="modNotesTx">
        <pc:chgData name="Victor Cho" userId="be99fd4882563396" providerId="LiveId" clId="{167EA84D-6917-43FF-951D-EC9D44A6220E}" dt="2024-09-11T07:02:19.308" v="2899" actId="20577"/>
        <pc:sldMkLst>
          <pc:docMk/>
          <pc:sldMk cId="670549257" sldId="540"/>
        </pc:sldMkLst>
      </pc:sldChg>
      <pc:sldChg chg="modNotesTx">
        <pc:chgData name="Victor Cho" userId="be99fd4882563396" providerId="LiveId" clId="{167EA84D-6917-43FF-951D-EC9D44A6220E}" dt="2024-09-11T07:01:23.217" v="2825" actId="20577"/>
        <pc:sldMkLst>
          <pc:docMk/>
          <pc:sldMk cId="1428446600" sldId="541"/>
        </pc:sldMkLst>
      </pc:sldChg>
      <pc:sldChg chg="addSp delSp add del setBg delDesignElem">
        <pc:chgData name="Victor Cho" userId="be99fd4882563396" providerId="LiveId" clId="{167EA84D-6917-43FF-951D-EC9D44A6220E}" dt="2024-09-07T22:32:00.559" v="856"/>
        <pc:sldMkLst>
          <pc:docMk/>
          <pc:sldMk cId="3458067195" sldId="542"/>
        </pc:sldMkLst>
      </pc:sldChg>
      <pc:sldChg chg="modNotesTx">
        <pc:chgData name="Victor Cho" userId="be99fd4882563396" providerId="LiveId" clId="{167EA84D-6917-43FF-951D-EC9D44A6220E}" dt="2024-09-11T07:07:24.765" v="3475" actId="20577"/>
        <pc:sldMkLst>
          <pc:docMk/>
          <pc:sldMk cId="3561876480" sldId="542"/>
        </pc:sldMkLst>
      </pc:sldChg>
      <pc:sldChg chg="modNotesTx">
        <pc:chgData name="Victor Cho" userId="be99fd4882563396" providerId="LiveId" clId="{167EA84D-6917-43FF-951D-EC9D44A6220E}" dt="2024-09-11T07:15:09.727" v="3592" actId="20577"/>
        <pc:sldMkLst>
          <pc:docMk/>
          <pc:sldMk cId="1449502698" sldId="543"/>
        </pc:sldMkLst>
      </pc:sldChg>
      <pc:sldChg chg="modNotesTx">
        <pc:chgData name="Victor Cho" userId="be99fd4882563396" providerId="LiveId" clId="{167EA84D-6917-43FF-951D-EC9D44A6220E}" dt="2024-09-11T07:15:53.854" v="3737" actId="20577"/>
        <pc:sldMkLst>
          <pc:docMk/>
          <pc:sldMk cId="2013926489" sldId="546"/>
        </pc:sldMkLst>
      </pc:sldChg>
      <pc:sldChg chg="modNotesTx">
        <pc:chgData name="Victor Cho" userId="be99fd4882563396" providerId="LiveId" clId="{167EA84D-6917-43FF-951D-EC9D44A6220E}" dt="2024-09-11T07:16:58.160" v="4007" actId="20577"/>
        <pc:sldMkLst>
          <pc:docMk/>
          <pc:sldMk cId="121517665" sldId="547"/>
        </pc:sldMkLst>
      </pc:sldChg>
      <pc:sldChg chg="modNotesTx">
        <pc:chgData name="Victor Cho" userId="be99fd4882563396" providerId="LiveId" clId="{167EA84D-6917-43FF-951D-EC9D44A6220E}" dt="2024-09-11T07:18:35.597" v="4305" actId="20577"/>
        <pc:sldMkLst>
          <pc:docMk/>
          <pc:sldMk cId="291449887" sldId="550"/>
        </pc:sldMkLst>
      </pc:sldChg>
      <pc:sldChg chg="modNotesTx">
        <pc:chgData name="Victor Cho" userId="be99fd4882563396" providerId="LiveId" clId="{167EA84D-6917-43FF-951D-EC9D44A6220E}" dt="2024-09-11T07:23:54.095" v="4862" actId="20577"/>
        <pc:sldMkLst>
          <pc:docMk/>
          <pc:sldMk cId="2860342479" sldId="551"/>
        </pc:sldMkLst>
      </pc:sldChg>
      <pc:sldChg chg="modNotesTx">
        <pc:chgData name="Victor Cho" userId="be99fd4882563396" providerId="LiveId" clId="{167EA84D-6917-43FF-951D-EC9D44A6220E}" dt="2024-09-11T07:26:59.487" v="5346" actId="20577"/>
        <pc:sldMkLst>
          <pc:docMk/>
          <pc:sldMk cId="2466702831" sldId="583"/>
        </pc:sldMkLst>
      </pc:sldChg>
    </pc:docChg>
  </pc:docChgLst>
  <pc:docChgLst>
    <pc:chgData name="Victor Cho" userId="be99fd4882563396" providerId="LiveId" clId="{8E9362C4-F531-4221-8A26-A5BB2FB3455C}"/>
    <pc:docChg chg="undo custSel addSld delSld modSld sldOrd">
      <pc:chgData name="Victor Cho" userId="be99fd4882563396" providerId="LiveId" clId="{8E9362C4-F531-4221-8A26-A5BB2FB3455C}" dt="2023-04-10T03:15:57.409" v="1636" actId="14100"/>
      <pc:docMkLst>
        <pc:docMk/>
      </pc:docMkLst>
      <pc:sldChg chg="modSp mod">
        <pc:chgData name="Victor Cho" userId="be99fd4882563396" providerId="LiveId" clId="{8E9362C4-F531-4221-8A26-A5BB2FB3455C}" dt="2023-04-03T06:37:08.697" v="800" actId="113"/>
        <pc:sldMkLst>
          <pc:docMk/>
          <pc:sldMk cId="365334912" sldId="308"/>
        </pc:sldMkLst>
      </pc:sldChg>
      <pc:sldChg chg="modSp mod ord">
        <pc:chgData name="Victor Cho" userId="be99fd4882563396" providerId="LiveId" clId="{8E9362C4-F531-4221-8A26-A5BB2FB3455C}" dt="2023-04-03T20:56:13.938" v="1597"/>
        <pc:sldMkLst>
          <pc:docMk/>
          <pc:sldMk cId="2270028676" sldId="313"/>
        </pc:sldMkLst>
      </pc:sldChg>
      <pc:sldChg chg="modSp mod">
        <pc:chgData name="Victor Cho" userId="be99fd4882563396" providerId="LiveId" clId="{8E9362C4-F531-4221-8A26-A5BB2FB3455C}" dt="2023-04-03T06:37:12.488" v="801" actId="113"/>
        <pc:sldMkLst>
          <pc:docMk/>
          <pc:sldMk cId="3687865622" sldId="314"/>
        </pc:sldMkLst>
      </pc:sldChg>
      <pc:sldChg chg="modSp mod">
        <pc:chgData name="Victor Cho" userId="be99fd4882563396" providerId="LiveId" clId="{8E9362C4-F531-4221-8A26-A5BB2FB3455C}" dt="2023-04-03T06:37:27.207" v="806" actId="1076"/>
        <pc:sldMkLst>
          <pc:docMk/>
          <pc:sldMk cId="1875762470" sldId="317"/>
        </pc:sldMkLst>
      </pc:sldChg>
      <pc:sldChg chg="modSp mod">
        <pc:chgData name="Victor Cho" userId="be99fd4882563396" providerId="LiveId" clId="{8E9362C4-F531-4221-8A26-A5BB2FB3455C}" dt="2023-04-03T06:37:29.753" v="807" actId="113"/>
        <pc:sldMkLst>
          <pc:docMk/>
          <pc:sldMk cId="3761922678" sldId="318"/>
        </pc:sldMkLst>
      </pc:sldChg>
      <pc:sldChg chg="modSp mod">
        <pc:chgData name="Victor Cho" userId="be99fd4882563396" providerId="LiveId" clId="{8E9362C4-F531-4221-8A26-A5BB2FB3455C}" dt="2023-04-03T06:37:37.030" v="810" actId="1076"/>
        <pc:sldMkLst>
          <pc:docMk/>
          <pc:sldMk cId="1317779381" sldId="319"/>
        </pc:sldMkLst>
      </pc:sldChg>
      <pc:sldChg chg="modSp mod">
        <pc:chgData name="Victor Cho" userId="be99fd4882563396" providerId="LiveId" clId="{8E9362C4-F531-4221-8A26-A5BB2FB3455C}" dt="2023-04-03T06:37:43.663" v="811" actId="113"/>
        <pc:sldMkLst>
          <pc:docMk/>
          <pc:sldMk cId="2018943211" sldId="321"/>
        </pc:sldMkLst>
      </pc:sldChg>
      <pc:sldChg chg="modSp mod">
        <pc:chgData name="Victor Cho" userId="be99fd4882563396" providerId="LiveId" clId="{8E9362C4-F531-4221-8A26-A5BB2FB3455C}" dt="2023-04-03T06:42:15.202" v="1287" actId="20577"/>
        <pc:sldMkLst>
          <pc:docMk/>
          <pc:sldMk cId="739049530" sldId="322"/>
        </pc:sldMkLst>
      </pc:sldChg>
      <pc:sldChg chg="modSp mod">
        <pc:chgData name="Victor Cho" userId="be99fd4882563396" providerId="LiveId" clId="{8E9362C4-F531-4221-8A26-A5BB2FB3455C}" dt="2023-04-03T21:23:50.645" v="1612" actId="20577"/>
        <pc:sldMkLst>
          <pc:docMk/>
          <pc:sldMk cId="124136247" sldId="324"/>
        </pc:sldMkLst>
      </pc:sldChg>
      <pc:sldChg chg="addSp delSp modSp add mod">
        <pc:chgData name="Victor Cho" userId="be99fd4882563396" providerId="LiveId" clId="{8E9362C4-F531-4221-8A26-A5BB2FB3455C}" dt="2023-03-28T05:45:59.798" v="271" actId="1076"/>
        <pc:sldMkLst>
          <pc:docMk/>
          <pc:sldMk cId="3814376256" sldId="327"/>
        </pc:sldMkLst>
      </pc:sldChg>
      <pc:sldChg chg="modSp mod">
        <pc:chgData name="Victor Cho" userId="be99fd4882563396" providerId="LiveId" clId="{8E9362C4-F531-4221-8A26-A5BB2FB3455C}" dt="2023-04-03T06:36:11.681" v="746" actId="20577"/>
        <pc:sldMkLst>
          <pc:docMk/>
          <pc:sldMk cId="3274975472" sldId="328"/>
        </pc:sldMkLst>
      </pc:sldChg>
      <pc:sldChg chg="add del">
        <pc:chgData name="Victor Cho" userId="be99fd4882563396" providerId="LiveId" clId="{8E9362C4-F531-4221-8A26-A5BB2FB3455C}" dt="2023-03-28T04:03:08.457" v="3"/>
        <pc:sldMkLst>
          <pc:docMk/>
          <pc:sldMk cId="3390933584" sldId="328"/>
        </pc:sldMkLst>
      </pc:sldChg>
      <pc:sldChg chg="delSp mod ord">
        <pc:chgData name="Victor Cho" userId="be99fd4882563396" providerId="LiveId" clId="{8E9362C4-F531-4221-8A26-A5BB2FB3455C}" dt="2023-04-03T06:32:10.984" v="476" actId="478"/>
        <pc:sldMkLst>
          <pc:docMk/>
          <pc:sldMk cId="1958674274" sldId="332"/>
        </pc:sldMkLst>
      </pc:sldChg>
      <pc:sldChg chg="modSp mod">
        <pc:chgData name="Victor Cho" userId="be99fd4882563396" providerId="LiveId" clId="{8E9362C4-F531-4221-8A26-A5BB2FB3455C}" dt="2023-04-03T06:31:42.905" v="471" actId="403"/>
        <pc:sldMkLst>
          <pc:docMk/>
          <pc:sldMk cId="2403217258" sldId="334"/>
        </pc:sldMkLst>
      </pc:sldChg>
      <pc:sldChg chg="modSp mod">
        <pc:chgData name="Victor Cho" userId="be99fd4882563396" providerId="LiveId" clId="{8E9362C4-F531-4221-8A26-A5BB2FB3455C}" dt="2023-04-03T06:44:44.045" v="1383" actId="20577"/>
        <pc:sldMkLst>
          <pc:docMk/>
          <pc:sldMk cId="4276151575" sldId="335"/>
        </pc:sldMkLst>
      </pc:sldChg>
      <pc:sldChg chg="delSp modSp add mod">
        <pc:chgData name="Victor Cho" userId="be99fd4882563396" providerId="LiveId" clId="{8E9362C4-F531-4221-8A26-A5BB2FB3455C}" dt="2023-04-03T20:55:47.569" v="1573" actId="20577"/>
        <pc:sldMkLst>
          <pc:docMk/>
          <pc:sldMk cId="423566698" sldId="336"/>
        </pc:sldMkLst>
      </pc:sldChg>
      <pc:sldChg chg="add del">
        <pc:chgData name="Victor Cho" userId="be99fd4882563396" providerId="LiveId" clId="{8E9362C4-F531-4221-8A26-A5BB2FB3455C}" dt="2023-04-03T06:32:06.138" v="475"/>
        <pc:sldMkLst>
          <pc:docMk/>
          <pc:sldMk cId="1695560601" sldId="336"/>
        </pc:sldMkLst>
      </pc:sldChg>
      <pc:sldChg chg="modSp add mod">
        <pc:chgData name="Victor Cho" userId="be99fd4882563396" providerId="LiveId" clId="{8E9362C4-F531-4221-8A26-A5BB2FB3455C}" dt="2023-04-03T20:55:53.099" v="1574" actId="1076"/>
        <pc:sldMkLst>
          <pc:docMk/>
          <pc:sldMk cId="1452022541" sldId="337"/>
        </pc:sldMkLst>
      </pc:sldChg>
      <pc:sldChg chg="add del">
        <pc:chgData name="Victor Cho" userId="be99fd4882563396" providerId="LiveId" clId="{8E9362C4-F531-4221-8A26-A5BB2FB3455C}" dt="2023-04-03T06:35:13.634" v="703"/>
        <pc:sldMkLst>
          <pc:docMk/>
          <pc:sldMk cId="1972908868" sldId="337"/>
        </pc:sldMkLst>
      </pc:sldChg>
      <pc:sldChg chg="addSp delSp modSp add mod">
        <pc:chgData name="Victor Cho" userId="be99fd4882563396" providerId="LiveId" clId="{8E9362C4-F531-4221-8A26-A5BB2FB3455C}" dt="2023-04-10T03:15:34.348" v="1625" actId="478"/>
        <pc:sldMkLst>
          <pc:docMk/>
          <pc:sldMk cId="3901993186" sldId="338"/>
        </pc:sldMkLst>
      </pc:sldChg>
      <pc:sldChg chg="addSp delSp modSp add mod">
        <pc:chgData name="Victor Cho" userId="be99fd4882563396" providerId="LiveId" clId="{8E9362C4-F531-4221-8A26-A5BB2FB3455C}" dt="2023-04-10T03:15:57.409" v="1636" actId="14100"/>
        <pc:sldMkLst>
          <pc:docMk/>
          <pc:sldMk cId="1359947751" sldId="339"/>
        </pc:sldMkLst>
      </pc:sldChg>
      <pc:sldChg chg="add del">
        <pc:chgData name="Victor Cho" userId="be99fd4882563396" providerId="LiveId" clId="{8E9362C4-F531-4221-8A26-A5BB2FB3455C}" dt="2023-04-10T03:15:37.156" v="1627"/>
        <pc:sldMkLst>
          <pc:docMk/>
          <pc:sldMk cId="3678006349" sldId="339"/>
        </pc:sldMkLst>
      </pc:sldChg>
      <pc:sldChg chg="add del">
        <pc:chgData name="Victor Cho" userId="be99fd4882563396" providerId="LiveId" clId="{8E9362C4-F531-4221-8A26-A5BB2FB3455C}" dt="2023-04-10T03:15:46.591" v="1632"/>
        <pc:sldMkLst>
          <pc:docMk/>
          <pc:sldMk cId="3322349888" sldId="340"/>
        </pc:sldMkLst>
      </pc:sldChg>
    </pc:docChg>
  </pc:docChgLst>
  <pc:docChgLst>
    <pc:chgData name="Victor Cho" userId="be99fd4882563396" providerId="LiveId" clId="{9E7549F7-D19F-4FFA-AF44-9484A37DB728}"/>
    <pc:docChg chg="undo custSel addSld delSld modSld sldOrd">
      <pc:chgData name="Victor Cho" userId="be99fd4882563396" providerId="LiveId" clId="{9E7549F7-D19F-4FFA-AF44-9484A37DB728}" dt="2023-04-24T15:48:43.446" v="3737" actId="1076"/>
      <pc:docMkLst>
        <pc:docMk/>
      </pc:docMkLst>
      <pc:sldChg chg="modSp del mod">
        <pc:chgData name="Victor Cho" userId="be99fd4882563396" providerId="LiveId" clId="{9E7549F7-D19F-4FFA-AF44-9484A37DB728}" dt="2023-04-24T14:12:42.367" v="1625" actId="47"/>
        <pc:sldMkLst>
          <pc:docMk/>
          <pc:sldMk cId="1613598062" sldId="307"/>
        </pc:sldMkLst>
      </pc:sldChg>
      <pc:sldChg chg="del">
        <pc:chgData name="Victor Cho" userId="be99fd4882563396" providerId="LiveId" clId="{9E7549F7-D19F-4FFA-AF44-9484A37DB728}" dt="2023-04-05T18:52:12.021" v="1590" actId="47"/>
        <pc:sldMkLst>
          <pc:docMk/>
          <pc:sldMk cId="2270028676" sldId="313"/>
        </pc:sldMkLst>
      </pc:sldChg>
      <pc:sldChg chg="addSp delSp modSp mod">
        <pc:chgData name="Victor Cho" userId="be99fd4882563396" providerId="LiveId" clId="{9E7549F7-D19F-4FFA-AF44-9484A37DB728}" dt="2023-04-11T05:49:23.496" v="1602" actId="1076"/>
        <pc:sldMkLst>
          <pc:docMk/>
          <pc:sldMk cId="3761922678" sldId="318"/>
        </pc:sldMkLst>
      </pc:sldChg>
      <pc:sldChg chg="modSp mod">
        <pc:chgData name="Victor Cho" userId="be99fd4882563396" providerId="LiveId" clId="{9E7549F7-D19F-4FFA-AF44-9484A37DB728}" dt="2023-04-24T14:30:01.420" v="2208" actId="1076"/>
        <pc:sldMkLst>
          <pc:docMk/>
          <pc:sldMk cId="2018943211" sldId="321"/>
        </pc:sldMkLst>
      </pc:sldChg>
      <pc:sldChg chg="addSp delSp modSp mod">
        <pc:chgData name="Victor Cho" userId="be99fd4882563396" providerId="LiveId" clId="{9E7549F7-D19F-4FFA-AF44-9484A37DB728}" dt="2023-04-11T05:58:41.649" v="1612" actId="1076"/>
        <pc:sldMkLst>
          <pc:docMk/>
          <pc:sldMk cId="739049530" sldId="322"/>
        </pc:sldMkLst>
      </pc:sldChg>
      <pc:sldChg chg="modSp mod">
        <pc:chgData name="Victor Cho" userId="be99fd4882563396" providerId="LiveId" clId="{9E7549F7-D19F-4FFA-AF44-9484A37DB728}" dt="2023-04-24T14:27:45.116" v="2191" actId="20577"/>
        <pc:sldMkLst>
          <pc:docMk/>
          <pc:sldMk cId="124136247" sldId="324"/>
        </pc:sldMkLst>
      </pc:sldChg>
      <pc:sldChg chg="modSp mod">
        <pc:chgData name="Victor Cho" userId="be99fd4882563396" providerId="LiveId" clId="{9E7549F7-D19F-4FFA-AF44-9484A37DB728}" dt="2023-04-03T05:51:03.484" v="665" actId="20577"/>
        <pc:sldMkLst>
          <pc:docMk/>
          <pc:sldMk cId="799634541" sldId="325"/>
        </pc:sldMkLst>
      </pc:sldChg>
      <pc:sldChg chg="del">
        <pc:chgData name="Victor Cho" userId="be99fd4882563396" providerId="LiveId" clId="{9E7549F7-D19F-4FFA-AF44-9484A37DB728}" dt="2023-04-03T05:50:37.798" v="652" actId="47"/>
        <pc:sldMkLst>
          <pc:docMk/>
          <pc:sldMk cId="964565614" sldId="326"/>
        </pc:sldMkLst>
      </pc:sldChg>
      <pc:sldChg chg="addSp modSp del mod">
        <pc:chgData name="Victor Cho" userId="be99fd4882563396" providerId="LiveId" clId="{9E7549F7-D19F-4FFA-AF44-9484A37DB728}" dt="2023-04-03T05:23:38.838" v="531" actId="47"/>
        <pc:sldMkLst>
          <pc:docMk/>
          <pc:sldMk cId="3814376256" sldId="327"/>
        </pc:sldMkLst>
      </pc:sldChg>
      <pc:sldChg chg="addSp delSp modSp add del mod">
        <pc:chgData name="Victor Cho" userId="be99fd4882563396" providerId="LiveId" clId="{9E7549F7-D19F-4FFA-AF44-9484A37DB728}" dt="2023-04-03T04:33:12.720" v="215" actId="47"/>
        <pc:sldMkLst>
          <pc:docMk/>
          <pc:sldMk cId="346780645" sldId="328"/>
        </pc:sldMkLst>
      </pc:sldChg>
      <pc:sldChg chg="addSp delSp modSp add mod">
        <pc:chgData name="Victor Cho" userId="be99fd4882563396" providerId="LiveId" clId="{9E7549F7-D19F-4FFA-AF44-9484A37DB728}" dt="2023-04-24T14:36:59.728" v="2341" actId="1076"/>
        <pc:sldMkLst>
          <pc:docMk/>
          <pc:sldMk cId="3274975472" sldId="328"/>
        </pc:sldMkLst>
      </pc:sldChg>
      <pc:sldChg chg="addSp delSp modSp add mod">
        <pc:chgData name="Victor Cho" userId="be99fd4882563396" providerId="LiveId" clId="{9E7549F7-D19F-4FFA-AF44-9484A37DB728}" dt="2023-04-03T05:23:00.559" v="521" actId="1076"/>
        <pc:sldMkLst>
          <pc:docMk/>
          <pc:sldMk cId="2846038807" sldId="329"/>
        </pc:sldMkLst>
      </pc:sldChg>
      <pc:sldChg chg="addSp delSp modSp add mod">
        <pc:chgData name="Victor Cho" userId="be99fd4882563396" providerId="LiveId" clId="{9E7549F7-D19F-4FFA-AF44-9484A37DB728}" dt="2023-04-24T14:22:34.695" v="1780" actId="20577"/>
        <pc:sldMkLst>
          <pc:docMk/>
          <pc:sldMk cId="1718915947" sldId="330"/>
        </pc:sldMkLst>
      </pc:sldChg>
      <pc:sldChg chg="addSp delSp modSp add mod">
        <pc:chgData name="Victor Cho" userId="be99fd4882563396" providerId="LiveId" clId="{9E7549F7-D19F-4FFA-AF44-9484A37DB728}" dt="2023-04-03T05:17:45.011" v="509" actId="14861"/>
        <pc:sldMkLst>
          <pc:docMk/>
          <pc:sldMk cId="2123043492" sldId="331"/>
        </pc:sldMkLst>
      </pc:sldChg>
      <pc:sldChg chg="addSp delSp modSp add mod ord">
        <pc:chgData name="Victor Cho" userId="be99fd4882563396" providerId="LiveId" clId="{9E7549F7-D19F-4FFA-AF44-9484A37DB728}" dt="2023-04-24T15:37:31.598" v="3517"/>
        <pc:sldMkLst>
          <pc:docMk/>
          <pc:sldMk cId="1958674274" sldId="332"/>
        </pc:sldMkLst>
      </pc:sldChg>
      <pc:sldChg chg="addSp delSp modSp add mod">
        <pc:chgData name="Victor Cho" userId="be99fd4882563396" providerId="LiveId" clId="{9E7549F7-D19F-4FFA-AF44-9484A37DB728}" dt="2023-04-24T14:27:31.867" v="2174" actId="1076"/>
        <pc:sldMkLst>
          <pc:docMk/>
          <pc:sldMk cId="673365237" sldId="333"/>
        </pc:sldMkLst>
      </pc:sldChg>
      <pc:sldChg chg="addSp delSp modSp add mod">
        <pc:chgData name="Victor Cho" userId="be99fd4882563396" providerId="LiveId" clId="{9E7549F7-D19F-4FFA-AF44-9484A37DB728}" dt="2023-04-05T18:50:42.022" v="1515" actId="14100"/>
        <pc:sldMkLst>
          <pc:docMk/>
          <pc:sldMk cId="2403217258" sldId="334"/>
        </pc:sldMkLst>
      </pc:sldChg>
      <pc:sldChg chg="modSp add mod">
        <pc:chgData name="Victor Cho" userId="be99fd4882563396" providerId="LiveId" clId="{9E7549F7-D19F-4FFA-AF44-9484A37DB728}" dt="2023-04-03T05:50:02.755" v="651" actId="20577"/>
        <pc:sldMkLst>
          <pc:docMk/>
          <pc:sldMk cId="4276151575" sldId="335"/>
        </pc:sldMkLst>
      </pc:sldChg>
      <pc:sldChg chg="modSp mod">
        <pc:chgData name="Victor Cho" userId="be99fd4882563396" providerId="LiveId" clId="{9E7549F7-D19F-4FFA-AF44-9484A37DB728}" dt="2023-04-05T18:50:55.876" v="1520" actId="20577"/>
        <pc:sldMkLst>
          <pc:docMk/>
          <pc:sldMk cId="423566698" sldId="336"/>
        </pc:sldMkLst>
      </pc:sldChg>
      <pc:sldChg chg="modSp mod">
        <pc:chgData name="Victor Cho" userId="be99fd4882563396" providerId="LiveId" clId="{9E7549F7-D19F-4FFA-AF44-9484A37DB728}" dt="2023-04-24T15:38:06.197" v="3550" actId="20577"/>
        <pc:sldMkLst>
          <pc:docMk/>
          <pc:sldMk cId="1452022541" sldId="337"/>
        </pc:sldMkLst>
      </pc:sldChg>
      <pc:sldChg chg="delSp modSp add del mod">
        <pc:chgData name="Victor Cho" userId="be99fd4882563396" providerId="LiveId" clId="{9E7549F7-D19F-4FFA-AF44-9484A37DB728}" dt="2023-04-24T14:21:26.754" v="1708" actId="47"/>
        <pc:sldMkLst>
          <pc:docMk/>
          <pc:sldMk cId="1942875473" sldId="340"/>
        </pc:sldMkLst>
      </pc:sldChg>
      <pc:sldChg chg="addSp delSp modSp add mod">
        <pc:chgData name="Victor Cho" userId="be99fd4882563396" providerId="LiveId" clId="{9E7549F7-D19F-4FFA-AF44-9484A37DB728}" dt="2023-04-24T15:07:49.137" v="3240" actId="1076"/>
        <pc:sldMkLst>
          <pc:docMk/>
          <pc:sldMk cId="3642634271" sldId="340"/>
        </pc:sldMkLst>
      </pc:sldChg>
      <pc:sldChg chg="addSp delSp modSp add mod">
        <pc:chgData name="Victor Cho" userId="be99fd4882563396" providerId="LiveId" clId="{9E7549F7-D19F-4FFA-AF44-9484A37DB728}" dt="2023-04-24T14:40:29.913" v="2580" actId="255"/>
        <pc:sldMkLst>
          <pc:docMk/>
          <pc:sldMk cId="2940892048" sldId="341"/>
        </pc:sldMkLst>
      </pc:sldChg>
      <pc:sldChg chg="modSp add mod">
        <pc:chgData name="Victor Cho" userId="be99fd4882563396" providerId="LiveId" clId="{9E7549F7-D19F-4FFA-AF44-9484A37DB728}" dt="2023-04-24T14:39:19.687" v="2558" actId="115"/>
        <pc:sldMkLst>
          <pc:docMk/>
          <pc:sldMk cId="738036853" sldId="342"/>
        </pc:sldMkLst>
      </pc:sldChg>
      <pc:sldChg chg="addSp delSp modSp add mod">
        <pc:chgData name="Victor Cho" userId="be99fd4882563396" providerId="LiveId" clId="{9E7549F7-D19F-4FFA-AF44-9484A37DB728}" dt="2023-04-24T15:48:43.446" v="3737" actId="1076"/>
        <pc:sldMkLst>
          <pc:docMk/>
          <pc:sldMk cId="1495616881" sldId="343"/>
        </pc:sldMkLst>
      </pc:sldChg>
      <pc:sldChg chg="delSp modSp add mod">
        <pc:chgData name="Victor Cho" userId="be99fd4882563396" providerId="LiveId" clId="{9E7549F7-D19F-4FFA-AF44-9484A37DB728}" dt="2023-04-24T15:48:26.103" v="3736" actId="207"/>
        <pc:sldMkLst>
          <pc:docMk/>
          <pc:sldMk cId="203770803" sldId="344"/>
        </pc:sldMkLst>
      </pc:sldChg>
    </pc:docChg>
  </pc:docChgLst>
  <pc:docChgLst>
    <pc:chgData name="Victor Cho" userId="be99fd4882563396" providerId="LiveId" clId="{7CFED15B-1C86-48E1-A0FB-C4AFE727A739}"/>
    <pc:docChg chg="addSld delSld modSld">
      <pc:chgData name="Victor Cho" userId="be99fd4882563396" providerId="LiveId" clId="{7CFED15B-1C86-48E1-A0FB-C4AFE727A739}" dt="2024-05-01T16:17:45.763" v="25" actId="207"/>
      <pc:docMkLst>
        <pc:docMk/>
      </pc:docMkLst>
      <pc:sldChg chg="add del setBg">
        <pc:chgData name="Victor Cho" userId="be99fd4882563396" providerId="LiveId" clId="{7CFED15B-1C86-48E1-A0FB-C4AFE727A739}" dt="2024-05-01T16:15:31.020" v="5"/>
        <pc:sldMkLst>
          <pc:docMk/>
          <pc:sldMk cId="4012996288" sldId="278"/>
        </pc:sldMkLst>
      </pc:sldChg>
      <pc:sldChg chg="add del">
        <pc:chgData name="Victor Cho" userId="be99fd4882563396" providerId="LiveId" clId="{7CFED15B-1C86-48E1-A0FB-C4AFE727A739}" dt="2024-05-01T16:15:31.020" v="5"/>
        <pc:sldMkLst>
          <pc:docMk/>
          <pc:sldMk cId="271202719" sldId="286"/>
        </pc:sldMkLst>
      </pc:sldChg>
      <pc:sldChg chg="addSp">
        <pc:chgData name="Victor Cho" userId="be99fd4882563396" providerId="LiveId" clId="{7CFED15B-1C86-48E1-A0FB-C4AFE727A739}" dt="2024-05-01T16:15:22.718" v="2"/>
        <pc:sldMkLst>
          <pc:docMk/>
          <pc:sldMk cId="4174072800" sldId="350"/>
        </pc:sldMkLst>
      </pc:sldChg>
      <pc:sldChg chg="delSp modSp add mod">
        <pc:chgData name="Victor Cho" userId="be99fd4882563396" providerId="LiveId" clId="{7CFED15B-1C86-48E1-A0FB-C4AFE727A739}" dt="2024-05-01T16:17:45.763" v="25" actId="207"/>
        <pc:sldMkLst>
          <pc:docMk/>
          <pc:sldMk cId="2375112122" sldId="469"/>
        </pc:sldMkLst>
      </pc:sldChg>
    </pc:docChg>
  </pc:docChgLst>
  <pc:docChgLst>
    <pc:chgData name="Victor Cho" userId="be99fd4882563396" providerId="LiveId" clId="{6CA9292C-AB82-40E4-A934-CE6823A965D7}"/>
    <pc:docChg chg="undo custSel addSld delSld modSld sldOrd">
      <pc:chgData name="Victor Cho" userId="be99fd4882563396" providerId="LiveId" clId="{6CA9292C-AB82-40E4-A934-CE6823A965D7}" dt="2025-03-26T05:04:34.482" v="375" actId="1076"/>
      <pc:docMkLst>
        <pc:docMk/>
      </pc:docMkLst>
      <pc:sldChg chg="modSp mod">
        <pc:chgData name="Victor Cho" userId="be99fd4882563396" providerId="LiveId" clId="{6CA9292C-AB82-40E4-A934-CE6823A965D7}" dt="2025-03-26T05:02:11.084" v="305" actId="20577"/>
        <pc:sldMkLst>
          <pc:docMk/>
          <pc:sldMk cId="114769864" sldId="306"/>
        </pc:sldMkLst>
        <pc:spChg chg="mod">
          <ac:chgData name="Victor Cho" userId="be99fd4882563396" providerId="LiveId" clId="{6CA9292C-AB82-40E4-A934-CE6823A965D7}" dt="2025-03-26T05:02:11.084" v="305" actId="20577"/>
          <ac:spMkLst>
            <pc:docMk/>
            <pc:sldMk cId="114769864" sldId="306"/>
            <ac:spMk id="2" creationId="{C3A9968B-2619-4F71-AB00-4C493E120805}"/>
          </ac:spMkLst>
        </pc:spChg>
      </pc:sldChg>
      <pc:sldChg chg="modSp">
        <pc:chgData name="Victor Cho" userId="be99fd4882563396" providerId="LiveId" clId="{6CA9292C-AB82-40E4-A934-CE6823A965D7}" dt="2025-03-26T05:02:31.136" v="339" actId="20577"/>
        <pc:sldMkLst>
          <pc:docMk/>
          <pc:sldMk cId="1399914799" sldId="490"/>
        </pc:sldMkLst>
        <pc:graphicFrameChg chg="mod">
          <ac:chgData name="Victor Cho" userId="be99fd4882563396" providerId="LiveId" clId="{6CA9292C-AB82-40E4-A934-CE6823A965D7}" dt="2025-03-26T05:02:31.136" v="339" actId="20577"/>
          <ac:graphicFrameMkLst>
            <pc:docMk/>
            <pc:sldMk cId="1399914799" sldId="490"/>
            <ac:graphicFrameMk id="30" creationId="{91762268-A495-635F-B6B5-580BA5E98B0D}"/>
          </ac:graphicFrameMkLst>
        </pc:graphicFrameChg>
      </pc:sldChg>
      <pc:sldChg chg="del">
        <pc:chgData name="Victor Cho" userId="be99fd4882563396" providerId="LiveId" clId="{6CA9292C-AB82-40E4-A934-CE6823A965D7}" dt="2025-03-26T04:53:56.709" v="0" actId="47"/>
        <pc:sldMkLst>
          <pc:docMk/>
          <pc:sldMk cId="3223844744" sldId="507"/>
        </pc:sldMkLst>
      </pc:sldChg>
      <pc:sldChg chg="modSp mod">
        <pc:chgData name="Victor Cho" userId="be99fd4882563396" providerId="LiveId" clId="{6CA9292C-AB82-40E4-A934-CE6823A965D7}" dt="2025-03-26T05:02:46.280" v="340" actId="20577"/>
        <pc:sldMkLst>
          <pc:docMk/>
          <pc:sldMk cId="948899653" sldId="508"/>
        </pc:sldMkLst>
      </pc:sldChg>
      <pc:sldChg chg="modSp mod">
        <pc:chgData name="Victor Cho" userId="be99fd4882563396" providerId="LiveId" clId="{6CA9292C-AB82-40E4-A934-CE6823A965D7}" dt="2025-03-26T04:58:52.985" v="21" actId="14100"/>
        <pc:sldMkLst>
          <pc:docMk/>
          <pc:sldMk cId="0" sldId="574"/>
        </pc:sldMkLst>
        <pc:spChg chg="mod">
          <ac:chgData name="Victor Cho" userId="be99fd4882563396" providerId="LiveId" clId="{6CA9292C-AB82-40E4-A934-CE6823A965D7}" dt="2025-03-26T04:58:52.985" v="21" actId="14100"/>
          <ac:spMkLst>
            <pc:docMk/>
            <pc:sldMk cId="0" sldId="574"/>
            <ac:spMk id="7" creationId="{00000000-0000-0000-0000-000000000000}"/>
          </ac:spMkLst>
        </pc:spChg>
      </pc:sldChg>
      <pc:sldChg chg="del">
        <pc:chgData name="Victor Cho" userId="be99fd4882563396" providerId="LiveId" clId="{6CA9292C-AB82-40E4-A934-CE6823A965D7}" dt="2025-03-26T04:56:47.029" v="1" actId="47"/>
        <pc:sldMkLst>
          <pc:docMk/>
          <pc:sldMk cId="2336605244" sldId="576"/>
        </pc:sldMkLst>
      </pc:sldChg>
      <pc:sldChg chg="ord">
        <pc:chgData name="Victor Cho" userId="be99fd4882563396" providerId="LiveId" clId="{6CA9292C-AB82-40E4-A934-CE6823A965D7}" dt="2025-03-26T04:58:03.085" v="3"/>
        <pc:sldMkLst>
          <pc:docMk/>
          <pc:sldMk cId="2826047390" sldId="579"/>
        </pc:sldMkLst>
      </pc:sldChg>
      <pc:sldChg chg="modSp mod">
        <pc:chgData name="Victor Cho" userId="be99fd4882563396" providerId="LiveId" clId="{6CA9292C-AB82-40E4-A934-CE6823A965D7}" dt="2025-03-26T05:01:23.672" v="254" actId="20577"/>
        <pc:sldMkLst>
          <pc:docMk/>
          <pc:sldMk cId="2690241968" sldId="585"/>
        </pc:sldMkLst>
      </pc:sldChg>
      <pc:sldChg chg="modSp add mod">
        <pc:chgData name="Victor Cho" userId="be99fd4882563396" providerId="LiveId" clId="{6CA9292C-AB82-40E4-A934-CE6823A965D7}" dt="2025-03-26T05:04:34.482" v="375" actId="1076"/>
        <pc:sldMkLst>
          <pc:docMk/>
          <pc:sldMk cId="2733306821" sldId="614"/>
        </pc:sldMkLst>
        <pc:spChg chg="mod">
          <ac:chgData name="Victor Cho" userId="be99fd4882563396" providerId="LiveId" clId="{6CA9292C-AB82-40E4-A934-CE6823A965D7}" dt="2025-03-26T05:04:16.019" v="368" actId="14100"/>
          <ac:spMkLst>
            <pc:docMk/>
            <pc:sldMk cId="2733306821" sldId="614"/>
            <ac:spMk id="25" creationId="{9FA6BE45-13F2-3AE3-E653-725A1C17D3DA}"/>
          </ac:spMkLst>
        </pc:spChg>
        <pc:picChg chg="mod">
          <ac:chgData name="Victor Cho" userId="be99fd4882563396" providerId="LiveId" clId="{6CA9292C-AB82-40E4-A934-CE6823A965D7}" dt="2025-03-26T05:04:34.482" v="375" actId="1076"/>
          <ac:picMkLst>
            <pc:docMk/>
            <pc:sldMk cId="2733306821" sldId="614"/>
            <ac:picMk id="6" creationId="{B99C7FA6-2330-24F1-7E4F-2EA95E2C3E90}"/>
          </ac:picMkLst>
        </pc:picChg>
        <pc:picChg chg="mod">
          <ac:chgData name="Victor Cho" userId="be99fd4882563396" providerId="LiveId" clId="{6CA9292C-AB82-40E4-A934-CE6823A965D7}" dt="2025-03-26T05:04:23.845" v="374" actId="1076"/>
          <ac:picMkLst>
            <pc:docMk/>
            <pc:sldMk cId="2733306821" sldId="614"/>
            <ac:picMk id="74" creationId="{53DD144F-E39A-8D40-DD45-A77C4486CB1C}"/>
          </ac:picMkLst>
        </pc:picChg>
      </pc:sldChg>
    </pc:docChg>
  </pc:docChgLst>
  <pc:docChgLst>
    <pc:chgData name="Victor Cho" userId="be99fd4882563396" providerId="LiveId" clId="{9E983DDC-5264-4C48-9116-167A7AC68719}"/>
    <pc:docChg chg="undo custSel addSld delSld modSld sldOrd">
      <pc:chgData name="Victor Cho" userId="be99fd4882563396" providerId="LiveId" clId="{9E983DDC-5264-4C48-9116-167A7AC68719}" dt="2024-09-08T20:19:22.543" v="4008" actId="1076"/>
      <pc:docMkLst>
        <pc:docMk/>
      </pc:docMkLst>
      <pc:sldChg chg="del">
        <pc:chgData name="Victor Cho" userId="be99fd4882563396" providerId="LiveId" clId="{9E983DDC-5264-4C48-9116-167A7AC68719}" dt="2024-09-08T00:38:50.401" v="2213" actId="47"/>
        <pc:sldMkLst>
          <pc:docMk/>
          <pc:sldMk cId="0" sldId="256"/>
        </pc:sldMkLst>
      </pc:sldChg>
      <pc:sldChg chg="add setBg">
        <pc:chgData name="Victor Cho" userId="be99fd4882563396" providerId="LiveId" clId="{9E983DDC-5264-4C48-9116-167A7AC68719}" dt="2024-09-08T00:49:31.258" v="2405"/>
        <pc:sldMkLst>
          <pc:docMk/>
          <pc:sldMk cId="0" sldId="258"/>
        </pc:sldMkLst>
      </pc:sldChg>
      <pc:sldChg chg="del">
        <pc:chgData name="Victor Cho" userId="be99fd4882563396" providerId="LiveId" clId="{9E983DDC-5264-4C48-9116-167A7AC68719}" dt="2024-09-08T00:45:59.751" v="2222" actId="47"/>
        <pc:sldMkLst>
          <pc:docMk/>
          <pc:sldMk cId="0" sldId="260"/>
        </pc:sldMkLst>
      </pc:sldChg>
      <pc:sldChg chg="del">
        <pc:chgData name="Victor Cho" userId="be99fd4882563396" providerId="LiveId" clId="{9E983DDC-5264-4C48-9116-167A7AC68719}" dt="2024-09-08T00:38:58.630" v="2214" actId="47"/>
        <pc:sldMkLst>
          <pc:docMk/>
          <pc:sldMk cId="0" sldId="269"/>
        </pc:sldMkLst>
      </pc:sldChg>
      <pc:sldChg chg="delSp modSp mod">
        <pc:chgData name="Victor Cho" userId="be99fd4882563396" providerId="LiveId" clId="{9E983DDC-5264-4C48-9116-167A7AC68719}" dt="2024-09-08T01:19:13.210" v="3192" actId="478"/>
        <pc:sldMkLst>
          <pc:docMk/>
          <pc:sldMk cId="738036853" sldId="342"/>
        </pc:sldMkLst>
      </pc:sldChg>
      <pc:sldChg chg="del">
        <pc:chgData name="Victor Cho" userId="be99fd4882563396" providerId="LiveId" clId="{9E983DDC-5264-4C48-9116-167A7AC68719}" dt="2024-09-07T23:25:00.024" v="67" actId="47"/>
        <pc:sldMkLst>
          <pc:docMk/>
          <pc:sldMk cId="4174072800" sldId="350"/>
        </pc:sldMkLst>
      </pc:sldChg>
      <pc:sldChg chg="modSp ord">
        <pc:chgData name="Victor Cho" userId="be99fd4882563396" providerId="LiveId" clId="{9E983DDC-5264-4C48-9116-167A7AC68719}" dt="2024-09-08T19:52:32.147" v="3404" actId="20578"/>
        <pc:sldMkLst>
          <pc:docMk/>
          <pc:sldMk cId="1399914799" sldId="490"/>
        </pc:sldMkLst>
      </pc:sldChg>
      <pc:sldChg chg="del">
        <pc:chgData name="Victor Cho" userId="be99fd4882563396" providerId="LiveId" clId="{9E983DDC-5264-4C48-9116-167A7AC68719}" dt="2024-09-08T00:09:27.296" v="975" actId="47"/>
        <pc:sldMkLst>
          <pc:docMk/>
          <pc:sldMk cId="2567261711" sldId="494"/>
        </pc:sldMkLst>
      </pc:sldChg>
      <pc:sldChg chg="del">
        <pc:chgData name="Victor Cho" userId="be99fd4882563396" providerId="LiveId" clId="{9E983DDC-5264-4C48-9116-167A7AC68719}" dt="2024-09-07T23:45:46.630" v="501" actId="47"/>
        <pc:sldMkLst>
          <pc:docMk/>
          <pc:sldMk cId="804078357" sldId="495"/>
        </pc:sldMkLst>
      </pc:sldChg>
      <pc:sldChg chg="addSp delSp modSp mod">
        <pc:chgData name="Victor Cho" userId="be99fd4882563396" providerId="LiveId" clId="{9E983DDC-5264-4C48-9116-167A7AC68719}" dt="2024-09-08T00:18:39.333" v="1650" actId="12788"/>
        <pc:sldMkLst>
          <pc:docMk/>
          <pc:sldMk cId="2678011821" sldId="499"/>
        </pc:sldMkLst>
      </pc:sldChg>
      <pc:sldChg chg="addSp modSp mod ord">
        <pc:chgData name="Victor Cho" userId="be99fd4882563396" providerId="LiveId" clId="{9E983DDC-5264-4C48-9116-167A7AC68719}" dt="2024-09-08T00:12:41.934" v="1453"/>
        <pc:sldMkLst>
          <pc:docMk/>
          <pc:sldMk cId="3223844744" sldId="507"/>
        </pc:sldMkLst>
      </pc:sldChg>
      <pc:sldChg chg="addSp modSp mod">
        <pc:chgData name="Victor Cho" userId="be99fd4882563396" providerId="LiveId" clId="{9E983DDC-5264-4C48-9116-167A7AC68719}" dt="2024-09-08T00:45:12.150" v="2220" actId="1076"/>
        <pc:sldMkLst>
          <pc:docMk/>
          <pc:sldMk cId="948899653" sldId="508"/>
        </pc:sldMkLst>
      </pc:sldChg>
      <pc:sldChg chg="modSp mod">
        <pc:chgData name="Victor Cho" userId="be99fd4882563396" providerId="LiveId" clId="{9E983DDC-5264-4C48-9116-167A7AC68719}" dt="2024-09-08T19:52:52.560" v="3415" actId="1076"/>
        <pc:sldMkLst>
          <pc:docMk/>
          <pc:sldMk cId="4058930903" sldId="509"/>
        </pc:sldMkLst>
      </pc:sldChg>
      <pc:sldChg chg="modSp mod">
        <pc:chgData name="Victor Cho" userId="be99fd4882563396" providerId="LiveId" clId="{9E983DDC-5264-4C48-9116-167A7AC68719}" dt="2024-09-08T01:16:41.861" v="3162" actId="20577"/>
        <pc:sldMkLst>
          <pc:docMk/>
          <pc:sldMk cId="631664925" sldId="510"/>
        </pc:sldMkLst>
      </pc:sldChg>
      <pc:sldChg chg="del ord">
        <pc:chgData name="Victor Cho" userId="be99fd4882563396" providerId="LiveId" clId="{9E983DDC-5264-4C48-9116-167A7AC68719}" dt="2024-09-08T00:58:47.845" v="2680" actId="47"/>
        <pc:sldMkLst>
          <pc:docMk/>
          <pc:sldMk cId="537875271" sldId="539"/>
        </pc:sldMkLst>
      </pc:sldChg>
      <pc:sldChg chg="addSp delSp modSp add mod ord setBg">
        <pc:chgData name="Victor Cho" userId="be99fd4882563396" providerId="LiveId" clId="{9E983DDC-5264-4C48-9116-167A7AC68719}" dt="2024-09-08T00:38:14.360" v="2212" actId="1076"/>
        <pc:sldMkLst>
          <pc:docMk/>
          <pc:sldMk cId="670549257" sldId="540"/>
        </pc:sldMkLst>
      </pc:sldChg>
      <pc:sldChg chg="delSp modSp add mod ord setBg">
        <pc:chgData name="Victor Cho" userId="be99fd4882563396" providerId="LiveId" clId="{9E983DDC-5264-4C48-9116-167A7AC68719}" dt="2024-09-08T00:01:26.433" v="922" actId="21"/>
        <pc:sldMkLst>
          <pc:docMk/>
          <pc:sldMk cId="1428446600" sldId="541"/>
        </pc:sldMkLst>
      </pc:sldChg>
      <pc:sldChg chg="add del setBg">
        <pc:chgData name="Victor Cho" userId="be99fd4882563396" providerId="LiveId" clId="{9E983DDC-5264-4C48-9116-167A7AC68719}" dt="2024-09-07T23:40:23.040" v="286"/>
        <pc:sldMkLst>
          <pc:docMk/>
          <pc:sldMk cId="1494368719" sldId="541"/>
        </pc:sldMkLst>
      </pc:sldChg>
      <pc:sldChg chg="del">
        <pc:chgData name="Victor Cho" userId="be99fd4882563396" providerId="LiveId" clId="{9E983DDC-5264-4C48-9116-167A7AC68719}" dt="2024-09-07T23:25:11.202" v="68" actId="47"/>
        <pc:sldMkLst>
          <pc:docMk/>
          <pc:sldMk cId="1944788708" sldId="541"/>
        </pc:sldMkLst>
      </pc:sldChg>
      <pc:sldChg chg="addSp delSp modSp add mod setBg">
        <pc:chgData name="Victor Cho" userId="be99fd4882563396" providerId="LiveId" clId="{9E983DDC-5264-4C48-9116-167A7AC68719}" dt="2024-09-08T00:01:41.427" v="923" actId="20577"/>
        <pc:sldMkLst>
          <pc:docMk/>
          <pc:sldMk cId="3561876480" sldId="542"/>
        </pc:sldMkLst>
      </pc:sldChg>
      <pc:sldChg chg="addSp delSp modSp add mod setBg">
        <pc:chgData name="Victor Cho" userId="be99fd4882563396" providerId="LiveId" clId="{9E983DDC-5264-4C48-9116-167A7AC68719}" dt="2024-09-07T23:55:46.511" v="687" actId="26606"/>
        <pc:sldMkLst>
          <pc:docMk/>
          <pc:sldMk cId="1449502698" sldId="543"/>
        </pc:sldMkLst>
      </pc:sldChg>
      <pc:sldChg chg="delSp add del mod setBg delDesignElem">
        <pc:chgData name="Victor Cho" userId="be99fd4882563396" providerId="LiveId" clId="{9E983DDC-5264-4C48-9116-167A7AC68719}" dt="2024-09-07T23:56:33.767" v="735" actId="47"/>
        <pc:sldMkLst>
          <pc:docMk/>
          <pc:sldMk cId="2165763937" sldId="544"/>
        </pc:sldMkLst>
      </pc:sldChg>
      <pc:sldChg chg="add del ord setBg">
        <pc:chgData name="Victor Cho" userId="be99fd4882563396" providerId="LiveId" clId="{9E983DDC-5264-4C48-9116-167A7AC68719}" dt="2024-09-07T23:56:29.977" v="734" actId="47"/>
        <pc:sldMkLst>
          <pc:docMk/>
          <pc:sldMk cId="3275087382" sldId="545"/>
        </pc:sldMkLst>
      </pc:sldChg>
      <pc:sldChg chg="addSp delSp modSp add mod setBg setClrOvrMap">
        <pc:chgData name="Victor Cho" userId="be99fd4882563396" providerId="LiveId" clId="{9E983DDC-5264-4C48-9116-167A7AC68719}" dt="2024-09-08T02:55:47.434" v="3193" actId="207"/>
        <pc:sldMkLst>
          <pc:docMk/>
          <pc:sldMk cId="2013926489" sldId="546"/>
        </pc:sldMkLst>
      </pc:sldChg>
      <pc:sldChg chg="delSp modSp add mod ord setBg">
        <pc:chgData name="Victor Cho" userId="be99fd4882563396" providerId="LiveId" clId="{9E983DDC-5264-4C48-9116-167A7AC68719}" dt="2024-09-08T00:44:47.594" v="2218"/>
        <pc:sldMkLst>
          <pc:docMk/>
          <pc:sldMk cId="121517665" sldId="547"/>
        </pc:sldMkLst>
      </pc:sldChg>
      <pc:sldChg chg="add del setBg">
        <pc:chgData name="Victor Cho" userId="be99fd4882563396" providerId="LiveId" clId="{9E983DDC-5264-4C48-9116-167A7AC68719}" dt="2024-09-08T00:27:16.622" v="1786" actId="47"/>
        <pc:sldMkLst>
          <pc:docMk/>
          <pc:sldMk cId="1582267689" sldId="548"/>
        </pc:sldMkLst>
      </pc:sldChg>
      <pc:sldChg chg="addSp delSp modSp add mod setBg setClrOvrMap">
        <pc:chgData name="Victor Cho" userId="be99fd4882563396" providerId="LiveId" clId="{9E983DDC-5264-4C48-9116-167A7AC68719}" dt="2024-09-08T00:32:56.185" v="1964" actId="404"/>
        <pc:sldMkLst>
          <pc:docMk/>
          <pc:sldMk cId="1361828851" sldId="549"/>
        </pc:sldMkLst>
      </pc:sldChg>
      <pc:sldChg chg="add del setBg">
        <pc:chgData name="Victor Cho" userId="be99fd4882563396" providerId="LiveId" clId="{9E983DDC-5264-4C48-9116-167A7AC68719}" dt="2024-09-08T00:27:15" v="1784"/>
        <pc:sldMkLst>
          <pc:docMk/>
          <pc:sldMk cId="3300890196" sldId="549"/>
        </pc:sldMkLst>
      </pc:sldChg>
      <pc:sldChg chg="add del setBg">
        <pc:chgData name="Victor Cho" userId="be99fd4882563396" providerId="LiveId" clId="{9E983DDC-5264-4C48-9116-167A7AC68719}" dt="2024-09-08T00:28:17.671" v="1829"/>
        <pc:sldMkLst>
          <pc:docMk/>
          <pc:sldMk cId="41555755" sldId="550"/>
        </pc:sldMkLst>
      </pc:sldChg>
      <pc:sldChg chg="addSp delSp modSp add mod addAnim delAnim">
        <pc:chgData name="Victor Cho" userId="be99fd4882563396" providerId="LiveId" clId="{9E983DDC-5264-4C48-9116-167A7AC68719}" dt="2024-09-08T00:35:29.754" v="2039" actId="1076"/>
        <pc:sldMkLst>
          <pc:docMk/>
          <pc:sldMk cId="291449887" sldId="550"/>
        </pc:sldMkLst>
      </pc:sldChg>
      <pc:sldChg chg="add del setBg">
        <pc:chgData name="Victor Cho" userId="be99fd4882563396" providerId="LiveId" clId="{9E983DDC-5264-4C48-9116-167A7AC68719}" dt="2024-09-08T00:28:20.276" v="1831"/>
        <pc:sldMkLst>
          <pc:docMk/>
          <pc:sldMk cId="845107625" sldId="550"/>
        </pc:sldMkLst>
      </pc:sldChg>
      <pc:sldChg chg="add del setBg">
        <pc:chgData name="Victor Cho" userId="be99fd4882563396" providerId="LiveId" clId="{9E983DDC-5264-4C48-9116-167A7AC68719}" dt="2024-09-08T00:28:28.295" v="1836"/>
        <pc:sldMkLst>
          <pc:docMk/>
          <pc:sldMk cId="1259817617" sldId="550"/>
        </pc:sldMkLst>
      </pc:sldChg>
      <pc:sldChg chg="add del setBg">
        <pc:chgData name="Victor Cho" userId="be99fd4882563396" providerId="LiveId" clId="{9E983DDC-5264-4C48-9116-167A7AC68719}" dt="2024-09-08T00:28:30.704" v="1838"/>
        <pc:sldMkLst>
          <pc:docMk/>
          <pc:sldMk cId="1416873272" sldId="550"/>
        </pc:sldMkLst>
      </pc:sldChg>
      <pc:sldChg chg="add del setBg">
        <pc:chgData name="Victor Cho" userId="be99fd4882563396" providerId="LiveId" clId="{9E983DDC-5264-4C48-9116-167A7AC68719}" dt="2024-09-08T00:28:23.648" v="1834"/>
        <pc:sldMkLst>
          <pc:docMk/>
          <pc:sldMk cId="3675331841" sldId="550"/>
        </pc:sldMkLst>
      </pc:sldChg>
      <pc:sldChg chg="add del setBg">
        <pc:chgData name="Victor Cho" userId="be99fd4882563396" providerId="LiveId" clId="{9E983DDC-5264-4C48-9116-167A7AC68719}" dt="2024-09-08T00:35:48.221" v="2043"/>
        <pc:sldMkLst>
          <pc:docMk/>
          <pc:sldMk cId="2157786076" sldId="551"/>
        </pc:sldMkLst>
      </pc:sldChg>
      <pc:sldChg chg="add del setBg">
        <pc:chgData name="Victor Cho" userId="be99fd4882563396" providerId="LiveId" clId="{9E983DDC-5264-4C48-9116-167A7AC68719}" dt="2024-09-08T00:35:45.350" v="2041"/>
        <pc:sldMkLst>
          <pc:docMk/>
          <pc:sldMk cId="2686989774" sldId="551"/>
        </pc:sldMkLst>
      </pc:sldChg>
      <pc:sldChg chg="modSp add mod">
        <pc:chgData name="Victor Cho" userId="be99fd4882563396" providerId="LiveId" clId="{9E983DDC-5264-4C48-9116-167A7AC68719}" dt="2024-09-08T02:58:09.231" v="3401" actId="20577"/>
        <pc:sldMkLst>
          <pc:docMk/>
          <pc:sldMk cId="2860342479" sldId="551"/>
        </pc:sldMkLst>
      </pc:sldChg>
      <pc:sldChg chg="add del setBg">
        <pc:chgData name="Victor Cho" userId="be99fd4882563396" providerId="LiveId" clId="{9E983DDC-5264-4C48-9116-167A7AC68719}" dt="2024-09-08T00:36:46.852" v="2145" actId="47"/>
        <pc:sldMkLst>
          <pc:docMk/>
          <pc:sldMk cId="3159377265" sldId="552"/>
        </pc:sldMkLst>
      </pc:sldChg>
      <pc:sldChg chg="add del">
        <pc:chgData name="Victor Cho" userId="be99fd4882563396" providerId="LiveId" clId="{9E983DDC-5264-4C48-9116-167A7AC68719}" dt="2024-09-08T00:58:19.099" v="2677" actId="47"/>
        <pc:sldMkLst>
          <pc:docMk/>
          <pc:sldMk cId="0" sldId="573"/>
        </pc:sldMkLst>
      </pc:sldChg>
      <pc:sldChg chg="add ord">
        <pc:chgData name="Victor Cho" userId="be99fd4882563396" providerId="LiveId" clId="{9E983DDC-5264-4C48-9116-167A7AC68719}" dt="2024-09-08T00:55:26.535" v="2629"/>
        <pc:sldMkLst>
          <pc:docMk/>
          <pc:sldMk cId="0" sldId="574"/>
        </pc:sldMkLst>
      </pc:sldChg>
      <pc:sldChg chg="addSp modSp add mod">
        <pc:chgData name="Victor Cho" userId="be99fd4882563396" providerId="LiveId" clId="{9E983DDC-5264-4C48-9116-167A7AC68719}" dt="2024-09-08T19:53:46.198" v="3443" actId="14100"/>
        <pc:sldMkLst>
          <pc:docMk/>
          <pc:sldMk cId="2336605244" sldId="576"/>
        </pc:sldMkLst>
      </pc:sldChg>
      <pc:sldChg chg="modSp add del mod">
        <pc:chgData name="Victor Cho" userId="be99fd4882563396" providerId="LiveId" clId="{9E983DDC-5264-4C48-9116-167A7AC68719}" dt="2024-09-08T00:49:15.827" v="2404" actId="47"/>
        <pc:sldMkLst>
          <pc:docMk/>
          <pc:sldMk cId="1369131095" sldId="577"/>
        </pc:sldMkLst>
      </pc:sldChg>
      <pc:sldChg chg="addSp delSp modSp add mod delAnim modAnim">
        <pc:chgData name="Victor Cho" userId="be99fd4882563396" providerId="LiveId" clId="{9E983DDC-5264-4C48-9116-167A7AC68719}" dt="2024-09-08T20:19:22.543" v="4008" actId="1076"/>
        <pc:sldMkLst>
          <pc:docMk/>
          <pc:sldMk cId="2826047390" sldId="579"/>
        </pc:sldMkLst>
      </pc:sldChg>
      <pc:sldChg chg="addSp delSp modSp add mod ord">
        <pc:chgData name="Victor Cho" userId="be99fd4882563396" providerId="LiveId" clId="{9E983DDC-5264-4C48-9116-167A7AC68719}" dt="2024-09-08T19:55:37.556" v="3494" actId="14100"/>
        <pc:sldMkLst>
          <pc:docMk/>
          <pc:sldMk cId="2466702831" sldId="583"/>
        </pc:sldMkLst>
      </pc:sldChg>
      <pc:sldChg chg="addSp delSp modSp add mod setBg setClrOvrMap">
        <pc:chgData name="Victor Cho" userId="be99fd4882563396" providerId="LiveId" clId="{9E983DDC-5264-4C48-9116-167A7AC68719}" dt="2024-09-08T01:16:27.920" v="3151" actId="1076"/>
        <pc:sldMkLst>
          <pc:docMk/>
          <pc:sldMk cId="775687055" sldId="584"/>
        </pc:sldMkLst>
      </pc:sldChg>
      <pc:sldChg chg="add del setBg">
        <pc:chgData name="Victor Cho" userId="be99fd4882563396" providerId="LiveId" clId="{9E983DDC-5264-4C48-9116-167A7AC68719}" dt="2024-09-08T01:09:51.846" v="2989"/>
        <pc:sldMkLst>
          <pc:docMk/>
          <pc:sldMk cId="2617830664" sldId="584"/>
        </pc:sldMkLst>
      </pc:sldChg>
      <pc:sldChg chg="add del">
        <pc:chgData name="Victor Cho" userId="be99fd4882563396" providerId="LiveId" clId="{9E983DDC-5264-4C48-9116-167A7AC68719}" dt="2024-09-08T19:55:10.073" v="3445"/>
        <pc:sldMkLst>
          <pc:docMk/>
          <pc:sldMk cId="607061371" sldId="585"/>
        </pc:sldMkLst>
      </pc:sldChg>
      <pc:sldChg chg="add del">
        <pc:chgData name="Victor Cho" userId="be99fd4882563396" providerId="LiveId" clId="{9E983DDC-5264-4C48-9116-167A7AC68719}" dt="2024-09-08T19:55:15.463" v="3447"/>
        <pc:sldMkLst>
          <pc:docMk/>
          <pc:sldMk cId="624341762" sldId="585"/>
        </pc:sldMkLst>
      </pc:sldChg>
      <pc:sldChg chg="addSp delSp modSp add mod ord setBg delAnim">
        <pc:chgData name="Victor Cho" userId="be99fd4882563396" providerId="LiveId" clId="{9E983DDC-5264-4C48-9116-167A7AC68719}" dt="2024-09-08T20:00:49.435" v="4002"/>
        <pc:sldMkLst>
          <pc:docMk/>
          <pc:sldMk cId="2690241968" sldId="585"/>
        </pc:sldMkLst>
      </pc:sldChg>
    </pc:docChg>
  </pc:docChgLst>
  <pc:docChgLst>
    <pc:chgData name="Victor Cho" userId="be99fd4882563396" providerId="LiveId" clId="{203093D2-D12F-44E5-AB40-489DF1833BA1}"/>
    <pc:docChg chg="undo custSel addSld delSld modSld sldOrd">
      <pc:chgData name="Victor Cho" userId="be99fd4882563396" providerId="LiveId" clId="{203093D2-D12F-44E5-AB40-489DF1833BA1}" dt="2024-06-28T06:58:03.375" v="1366" actId="14100"/>
      <pc:docMkLst>
        <pc:docMk/>
      </pc:docMkLst>
      <pc:sldChg chg="add setBg">
        <pc:chgData name="Victor Cho" userId="be99fd4882563396" providerId="LiveId" clId="{203093D2-D12F-44E5-AB40-489DF1833BA1}" dt="2024-06-28T06:46:27.044" v="956"/>
        <pc:sldMkLst>
          <pc:docMk/>
          <pc:sldMk cId="0" sldId="256"/>
        </pc:sldMkLst>
      </pc:sldChg>
      <pc:sldChg chg="add del setBg">
        <pc:chgData name="Victor Cho" userId="be99fd4882563396" providerId="LiveId" clId="{203093D2-D12F-44E5-AB40-489DF1833BA1}" dt="2024-06-28T06:47:34.458" v="965"/>
        <pc:sldMkLst>
          <pc:docMk/>
          <pc:sldMk cId="0" sldId="260"/>
        </pc:sldMkLst>
      </pc:sldChg>
      <pc:sldChg chg="add">
        <pc:chgData name="Victor Cho" userId="be99fd4882563396" providerId="LiveId" clId="{203093D2-D12F-44E5-AB40-489DF1833BA1}" dt="2024-06-28T06:48:33.598" v="977"/>
        <pc:sldMkLst>
          <pc:docMk/>
          <pc:sldMk cId="0" sldId="269"/>
        </pc:sldMkLst>
      </pc:sldChg>
      <pc:sldChg chg="ord">
        <pc:chgData name="Victor Cho" userId="be99fd4882563396" providerId="LiveId" clId="{203093D2-D12F-44E5-AB40-489DF1833BA1}" dt="2024-06-28T06:16:16.362" v="211"/>
        <pc:sldMkLst>
          <pc:docMk/>
          <pc:sldMk cId="4012996288" sldId="278"/>
        </pc:sldMkLst>
      </pc:sldChg>
      <pc:sldChg chg="ord">
        <pc:chgData name="Victor Cho" userId="be99fd4882563396" providerId="LiveId" clId="{203093D2-D12F-44E5-AB40-489DF1833BA1}" dt="2024-06-28T06:16:16.362" v="211"/>
        <pc:sldMkLst>
          <pc:docMk/>
          <pc:sldMk cId="271202719" sldId="286"/>
        </pc:sldMkLst>
      </pc:sldChg>
      <pc:sldChg chg="modSp mod">
        <pc:chgData name="Victor Cho" userId="be99fd4882563396" providerId="LiveId" clId="{203093D2-D12F-44E5-AB40-489DF1833BA1}" dt="2024-06-28T06:10:35.145" v="40" actId="27636"/>
        <pc:sldMkLst>
          <pc:docMk/>
          <pc:sldMk cId="114769864" sldId="306"/>
        </pc:sldMkLst>
      </pc:sldChg>
      <pc:sldChg chg="modSp add mod">
        <pc:chgData name="Victor Cho" userId="be99fd4882563396" providerId="LiveId" clId="{203093D2-D12F-44E5-AB40-489DF1833BA1}" dt="2024-06-28T06:43:32.809" v="895" actId="20577"/>
        <pc:sldMkLst>
          <pc:docMk/>
          <pc:sldMk cId="423566698" sldId="336"/>
        </pc:sldMkLst>
      </pc:sldChg>
      <pc:sldChg chg="add del">
        <pc:chgData name="Victor Cho" userId="be99fd4882563396" providerId="LiveId" clId="{203093D2-D12F-44E5-AB40-489DF1833BA1}" dt="2024-06-28T06:43:37.833" v="896" actId="47"/>
        <pc:sldMkLst>
          <pc:docMk/>
          <pc:sldMk cId="1452022541" sldId="337"/>
        </pc:sldMkLst>
      </pc:sldChg>
      <pc:sldChg chg="modSp add mod">
        <pc:chgData name="Victor Cho" userId="be99fd4882563396" providerId="LiveId" clId="{203093D2-D12F-44E5-AB40-489DF1833BA1}" dt="2024-06-28T06:43:30.140" v="894" actId="20577"/>
        <pc:sldMkLst>
          <pc:docMk/>
          <pc:sldMk cId="738036853" sldId="342"/>
        </pc:sldMkLst>
      </pc:sldChg>
      <pc:sldChg chg="add">
        <pc:chgData name="Victor Cho" userId="be99fd4882563396" providerId="LiveId" clId="{203093D2-D12F-44E5-AB40-489DF1833BA1}" dt="2024-06-28T06:43:47.773" v="897"/>
        <pc:sldMkLst>
          <pc:docMk/>
          <pc:sldMk cId="1495616881" sldId="343"/>
        </pc:sldMkLst>
      </pc:sldChg>
      <pc:sldChg chg="del ord">
        <pc:chgData name="Victor Cho" userId="be99fd4882563396" providerId="LiveId" clId="{203093D2-D12F-44E5-AB40-489DF1833BA1}" dt="2024-06-28T06:46:29.643" v="957" actId="47"/>
        <pc:sldMkLst>
          <pc:docMk/>
          <pc:sldMk cId="2375112122" sldId="469"/>
        </pc:sldMkLst>
      </pc:sldChg>
      <pc:sldChg chg="modSp mod">
        <pc:chgData name="Victor Cho" userId="be99fd4882563396" providerId="LiveId" clId="{203093D2-D12F-44E5-AB40-489DF1833BA1}" dt="2024-06-28T06:36:38.445" v="865" actId="20577"/>
        <pc:sldMkLst>
          <pc:docMk/>
          <pc:sldMk cId="1399914799" sldId="490"/>
        </pc:sldMkLst>
      </pc:sldChg>
      <pc:sldChg chg="ord">
        <pc:chgData name="Victor Cho" userId="be99fd4882563396" providerId="LiveId" clId="{203093D2-D12F-44E5-AB40-489DF1833BA1}" dt="2024-06-28T06:34:16.109" v="729"/>
        <pc:sldMkLst>
          <pc:docMk/>
          <pc:sldMk cId="2567261711" sldId="494"/>
        </pc:sldMkLst>
      </pc:sldChg>
      <pc:sldChg chg="modSp mod">
        <pc:chgData name="Victor Cho" userId="be99fd4882563396" providerId="LiveId" clId="{203093D2-D12F-44E5-AB40-489DF1833BA1}" dt="2024-06-28T06:35:20.623" v="846" actId="1076"/>
        <pc:sldMkLst>
          <pc:docMk/>
          <pc:sldMk cId="289369292" sldId="498"/>
        </pc:sldMkLst>
      </pc:sldChg>
      <pc:sldChg chg="modSp mod">
        <pc:chgData name="Victor Cho" userId="be99fd4882563396" providerId="LiveId" clId="{203093D2-D12F-44E5-AB40-489DF1833BA1}" dt="2024-06-28T06:45:53.583" v="955" actId="14100"/>
        <pc:sldMkLst>
          <pc:docMk/>
          <pc:sldMk cId="2678011821" sldId="499"/>
        </pc:sldMkLst>
      </pc:sldChg>
      <pc:sldChg chg="ord">
        <pc:chgData name="Victor Cho" userId="be99fd4882563396" providerId="LiveId" clId="{203093D2-D12F-44E5-AB40-489DF1833BA1}" dt="2024-06-28T06:33:30.872" v="718"/>
        <pc:sldMkLst>
          <pc:docMk/>
          <pc:sldMk cId="1955043330" sldId="502"/>
        </pc:sldMkLst>
      </pc:sldChg>
      <pc:sldChg chg="modSp mod">
        <pc:chgData name="Victor Cho" userId="be99fd4882563396" providerId="LiveId" clId="{203093D2-D12F-44E5-AB40-489DF1833BA1}" dt="2024-06-28T06:34:49.830" v="845" actId="20577"/>
        <pc:sldMkLst>
          <pc:docMk/>
          <pc:sldMk cId="1260569533" sldId="505"/>
        </pc:sldMkLst>
      </pc:sldChg>
      <pc:sldChg chg="addSp delSp modSp add mod">
        <pc:chgData name="Victor Cho" userId="be99fd4882563396" providerId="LiveId" clId="{203093D2-D12F-44E5-AB40-489DF1833BA1}" dt="2024-06-28T06:28:07.842" v="320" actId="1076"/>
        <pc:sldMkLst>
          <pc:docMk/>
          <pc:sldMk cId="2402293634" sldId="506"/>
        </pc:sldMkLst>
      </pc:sldChg>
      <pc:sldChg chg="add del setBg">
        <pc:chgData name="Victor Cho" userId="be99fd4882563396" providerId="LiveId" clId="{203093D2-D12F-44E5-AB40-489DF1833BA1}" dt="2024-06-28T06:26:32.281" v="242"/>
        <pc:sldMkLst>
          <pc:docMk/>
          <pc:sldMk cId="1220695321" sldId="507"/>
        </pc:sldMkLst>
      </pc:sldChg>
      <pc:sldChg chg="addSp delSp modSp add mod addAnim delAnim">
        <pc:chgData name="Victor Cho" userId="be99fd4882563396" providerId="LiveId" clId="{203093D2-D12F-44E5-AB40-489DF1833BA1}" dt="2024-06-28T06:27:43.709" v="294" actId="1076"/>
        <pc:sldMkLst>
          <pc:docMk/>
          <pc:sldMk cId="3223844744" sldId="507"/>
        </pc:sldMkLst>
      </pc:sldChg>
      <pc:sldChg chg="add del setBg">
        <pc:chgData name="Victor Cho" userId="be99fd4882563396" providerId="LiveId" clId="{203093D2-D12F-44E5-AB40-489DF1833BA1}" dt="2024-06-28T06:26:17.398" v="240"/>
        <pc:sldMkLst>
          <pc:docMk/>
          <pc:sldMk cId="3998607259" sldId="507"/>
        </pc:sldMkLst>
      </pc:sldChg>
      <pc:sldChg chg="addSp delSp modSp add mod">
        <pc:chgData name="Victor Cho" userId="be99fd4882563396" providerId="LiveId" clId="{203093D2-D12F-44E5-AB40-489DF1833BA1}" dt="2024-06-28T06:55:47.302" v="1241" actId="1076"/>
        <pc:sldMkLst>
          <pc:docMk/>
          <pc:sldMk cId="948899653" sldId="508"/>
        </pc:sldMkLst>
      </pc:sldChg>
      <pc:sldChg chg="addSp delSp modSp add mod">
        <pc:chgData name="Victor Cho" userId="be99fd4882563396" providerId="LiveId" clId="{203093D2-D12F-44E5-AB40-489DF1833BA1}" dt="2024-06-28T06:56:53.147" v="1254" actId="1076"/>
        <pc:sldMkLst>
          <pc:docMk/>
          <pc:sldMk cId="4058930903" sldId="509"/>
        </pc:sldMkLst>
      </pc:sldChg>
      <pc:sldChg chg="addSp delSp modSp add mod">
        <pc:chgData name="Victor Cho" userId="be99fd4882563396" providerId="LiveId" clId="{203093D2-D12F-44E5-AB40-489DF1833BA1}" dt="2024-06-28T06:47:30.693" v="963"/>
        <pc:sldMkLst>
          <pc:docMk/>
          <pc:sldMk cId="631664925" sldId="510"/>
        </pc:sldMkLst>
      </pc:sldChg>
      <pc:sldChg chg="addSp delSp add del setBg delDesignElem">
        <pc:chgData name="Victor Cho" userId="be99fd4882563396" providerId="LiveId" clId="{203093D2-D12F-44E5-AB40-489DF1833BA1}" dt="2024-06-28T06:45:06.203" v="926"/>
        <pc:sldMkLst>
          <pc:docMk/>
          <pc:sldMk cId="772777312" sldId="510"/>
        </pc:sldMkLst>
      </pc:sldChg>
      <pc:sldChg chg="addSp delSp add del setBg delDesignElem">
        <pc:chgData name="Victor Cho" userId="be99fd4882563396" providerId="LiveId" clId="{203093D2-D12F-44E5-AB40-489DF1833BA1}" dt="2024-06-28T06:45:03.402" v="923"/>
        <pc:sldMkLst>
          <pc:docMk/>
          <pc:sldMk cId="1297927092" sldId="510"/>
        </pc:sldMkLst>
      </pc:sldChg>
      <pc:sldChg chg="addSp delSp add del setBg delDesignElem">
        <pc:chgData name="Victor Cho" userId="be99fd4882563396" providerId="LiveId" clId="{203093D2-D12F-44E5-AB40-489DF1833BA1}" dt="2024-06-28T06:45:12.772" v="929"/>
        <pc:sldMkLst>
          <pc:docMk/>
          <pc:sldMk cId="2676259787" sldId="510"/>
        </pc:sldMkLst>
      </pc:sldChg>
      <pc:sldChg chg="addSp delSp add del setBg delDesignElem">
        <pc:chgData name="Victor Cho" userId="be99fd4882563396" providerId="LiveId" clId="{203093D2-D12F-44E5-AB40-489DF1833BA1}" dt="2024-06-28T06:45:21.546" v="932"/>
        <pc:sldMkLst>
          <pc:docMk/>
          <pc:sldMk cId="3856880480" sldId="510"/>
        </pc:sldMkLst>
      </pc:sldChg>
      <pc:sldChg chg="add del">
        <pc:chgData name="Victor Cho" userId="be99fd4882563396" providerId="LiveId" clId="{203093D2-D12F-44E5-AB40-489DF1833BA1}" dt="2024-06-28T06:47:39.794" v="968"/>
        <pc:sldMkLst>
          <pc:docMk/>
          <pc:sldMk cId="537875271" sldId="539"/>
        </pc:sldMkLst>
      </pc:sldChg>
      <pc:sldChg chg="modSp add mod">
        <pc:chgData name="Victor Cho" userId="be99fd4882563396" providerId="LiveId" clId="{203093D2-D12F-44E5-AB40-489DF1833BA1}" dt="2024-06-28T06:50:32.909" v="1235" actId="20577"/>
        <pc:sldMkLst>
          <pc:docMk/>
          <pc:sldMk cId="80638961" sldId="540"/>
        </pc:sldMkLst>
      </pc:sldChg>
      <pc:sldChg chg="add del">
        <pc:chgData name="Victor Cho" userId="be99fd4882563396" providerId="LiveId" clId="{203093D2-D12F-44E5-AB40-489DF1833BA1}" dt="2024-06-28T06:48:21.648" v="972"/>
        <pc:sldMkLst>
          <pc:docMk/>
          <pc:sldMk cId="882470604" sldId="540"/>
        </pc:sldMkLst>
      </pc:sldChg>
      <pc:sldChg chg="add del">
        <pc:chgData name="Victor Cho" userId="be99fd4882563396" providerId="LiveId" clId="{203093D2-D12F-44E5-AB40-489DF1833BA1}" dt="2024-06-28T06:48:15.115" v="970"/>
        <pc:sldMkLst>
          <pc:docMk/>
          <pc:sldMk cId="1280809083" sldId="540"/>
        </pc:sldMkLst>
      </pc:sldChg>
      <pc:sldChg chg="add del">
        <pc:chgData name="Victor Cho" userId="be99fd4882563396" providerId="LiveId" clId="{203093D2-D12F-44E5-AB40-489DF1833BA1}" dt="2024-06-28T06:48:29.191" v="976"/>
        <pc:sldMkLst>
          <pc:docMk/>
          <pc:sldMk cId="1691398233" sldId="540"/>
        </pc:sldMkLst>
      </pc:sldChg>
      <pc:sldChg chg="add del">
        <pc:chgData name="Victor Cho" userId="be99fd4882563396" providerId="LiveId" clId="{203093D2-D12F-44E5-AB40-489DF1833BA1}" dt="2024-06-28T06:48:23.136" v="974"/>
        <pc:sldMkLst>
          <pc:docMk/>
          <pc:sldMk cId="2633622800" sldId="540"/>
        </pc:sldMkLst>
      </pc:sldChg>
      <pc:sldChg chg="addSp delSp add del setBg delDesignElem">
        <pc:chgData name="Victor Cho" userId="be99fd4882563396" providerId="LiveId" clId="{203093D2-D12F-44E5-AB40-489DF1833BA1}" dt="2024-06-28T06:49:22.042" v="980"/>
        <pc:sldMkLst>
          <pc:docMk/>
          <pc:sldMk cId="4180350110" sldId="540"/>
        </pc:sldMkLst>
      </pc:sldChg>
      <pc:sldChg chg="modSp add mod">
        <pc:chgData name="Victor Cho" userId="be99fd4882563396" providerId="LiveId" clId="{203093D2-D12F-44E5-AB40-489DF1833BA1}" dt="2024-06-28T06:58:03.375" v="1366" actId="14100"/>
        <pc:sldMkLst>
          <pc:docMk/>
          <pc:sldMk cId="1944788708" sldId="541"/>
        </pc:sldMkLst>
      </pc:sldChg>
      <pc:sldChg chg="addSp delSp add del setBg delDesignElem">
        <pc:chgData name="Victor Cho" userId="be99fd4882563396" providerId="LiveId" clId="{203093D2-D12F-44E5-AB40-489DF1833BA1}" dt="2024-06-28T06:57:38.852" v="1257"/>
        <pc:sldMkLst>
          <pc:docMk/>
          <pc:sldMk cId="3504410176" sldId="541"/>
        </pc:sldMkLst>
      </pc:sldChg>
      <pc:sldChg chg="add del">
        <pc:chgData name="Victor Cho" userId="be99fd4882563396" providerId="LiveId" clId="{203093D2-D12F-44E5-AB40-489DF1833BA1}" dt="2024-06-28T06:47:24.043" v="960"/>
        <pc:sldMkLst>
          <pc:docMk/>
          <pc:sldMk cId="2749192183" sldId="549"/>
        </pc:sldMkLst>
      </pc:sldChg>
      <pc:sldMasterChg chg="delSldLayout">
        <pc:chgData name="Victor Cho" userId="be99fd4882563396" providerId="LiveId" clId="{203093D2-D12F-44E5-AB40-489DF1833BA1}" dt="2024-06-28T06:46:29.643" v="957" actId="47"/>
        <pc:sldMasterMkLst>
          <pc:docMk/>
          <pc:sldMasterMk cId="1999713800" sldId="2147483696"/>
        </pc:sldMasterMkLst>
        <pc:sldLayoutChg chg="del">
          <pc:chgData name="Victor Cho" userId="be99fd4882563396" providerId="LiveId" clId="{203093D2-D12F-44E5-AB40-489DF1833BA1}" dt="2024-06-28T06:46:29.643" v="957" actId="47"/>
          <pc:sldLayoutMkLst>
            <pc:docMk/>
            <pc:sldMasterMk cId="1999713800" sldId="2147483696"/>
            <pc:sldLayoutMk cId="3890672054" sldId="2147483718"/>
          </pc:sldLayoutMkLst>
        </pc:sldLayoutChg>
      </pc:sldMasterChg>
    </pc:docChg>
  </pc:docChgLst>
  <pc:docChgLst>
    <pc:chgData name="Victor Cho" userId="be99fd4882563396" providerId="LiveId" clId="{99876EEA-7187-442D-8E77-8F6F52B1F0D5}"/>
    <pc:docChg chg="undo custSel addSld delSld modSld">
      <pc:chgData name="Victor Cho" userId="be99fd4882563396" providerId="LiveId" clId="{99876EEA-7187-442D-8E77-8F6F52B1F0D5}" dt="2023-08-29T09:00:01.312" v="222"/>
      <pc:docMkLst>
        <pc:docMk/>
      </pc:docMkLst>
      <pc:sldChg chg="del">
        <pc:chgData name="Victor Cho" userId="be99fd4882563396" providerId="LiveId" clId="{99876EEA-7187-442D-8E77-8F6F52B1F0D5}" dt="2023-08-29T08:11:24.521" v="1" actId="47"/>
        <pc:sldMkLst>
          <pc:docMk/>
          <pc:sldMk cId="365334912" sldId="308"/>
        </pc:sldMkLst>
      </pc:sldChg>
      <pc:sldChg chg="del">
        <pc:chgData name="Victor Cho" userId="be99fd4882563396" providerId="LiveId" clId="{99876EEA-7187-442D-8E77-8F6F52B1F0D5}" dt="2023-08-29T08:11:37.050" v="3" actId="47"/>
        <pc:sldMkLst>
          <pc:docMk/>
          <pc:sldMk cId="1317779381" sldId="319"/>
        </pc:sldMkLst>
      </pc:sldChg>
      <pc:sldChg chg="del">
        <pc:chgData name="Victor Cho" userId="be99fd4882563396" providerId="LiveId" clId="{99876EEA-7187-442D-8E77-8F6F52B1F0D5}" dt="2023-08-29T08:11:46.503" v="5" actId="47"/>
        <pc:sldMkLst>
          <pc:docMk/>
          <pc:sldMk cId="739049530" sldId="322"/>
        </pc:sldMkLst>
      </pc:sldChg>
      <pc:sldChg chg="addSp delSp modSp add del mod">
        <pc:chgData name="Victor Cho" userId="be99fd4882563396" providerId="LiveId" clId="{99876EEA-7187-442D-8E77-8F6F52B1F0D5}" dt="2023-08-29T08:58:53.251" v="221" actId="20577"/>
        <pc:sldMkLst>
          <pc:docMk/>
          <pc:sldMk cId="1718915947" sldId="330"/>
        </pc:sldMkLst>
      </pc:sldChg>
      <pc:sldChg chg="addSp delSp modSp mod">
        <pc:chgData name="Victor Cho" userId="be99fd4882563396" providerId="LiveId" clId="{99876EEA-7187-442D-8E77-8F6F52B1F0D5}" dt="2023-08-29T08:16:39.432" v="15" actId="1076"/>
        <pc:sldMkLst>
          <pc:docMk/>
          <pc:sldMk cId="1958674274" sldId="332"/>
        </pc:sldMkLst>
      </pc:sldChg>
      <pc:sldChg chg="modSp mod">
        <pc:chgData name="Victor Cho" userId="be99fd4882563396" providerId="LiveId" clId="{99876EEA-7187-442D-8E77-8F6F52B1F0D5}" dt="2023-08-29T08:53:33.573" v="151" actId="20577"/>
        <pc:sldMkLst>
          <pc:docMk/>
          <pc:sldMk cId="3642634271" sldId="340"/>
        </pc:sldMkLst>
      </pc:sldChg>
      <pc:sldChg chg="add">
        <pc:chgData name="Victor Cho" userId="be99fd4882563396" providerId="LiveId" clId="{99876EEA-7187-442D-8E77-8F6F52B1F0D5}" dt="2023-08-29T08:11:22.989" v="0"/>
        <pc:sldMkLst>
          <pc:docMk/>
          <pc:sldMk cId="2100668511" sldId="345"/>
        </pc:sldMkLst>
      </pc:sldChg>
      <pc:sldChg chg="add">
        <pc:chgData name="Victor Cho" userId="be99fd4882563396" providerId="LiveId" clId="{99876EEA-7187-442D-8E77-8F6F52B1F0D5}" dt="2023-08-29T08:11:35.581" v="2"/>
        <pc:sldMkLst>
          <pc:docMk/>
          <pc:sldMk cId="1402246449" sldId="346"/>
        </pc:sldMkLst>
      </pc:sldChg>
      <pc:sldChg chg="add">
        <pc:chgData name="Victor Cho" userId="be99fd4882563396" providerId="LiveId" clId="{99876EEA-7187-442D-8E77-8F6F52B1F0D5}" dt="2023-08-29T08:11:44.347" v="4"/>
        <pc:sldMkLst>
          <pc:docMk/>
          <pc:sldMk cId="1995326871" sldId="347"/>
        </pc:sldMkLst>
      </pc:sldChg>
      <pc:sldChg chg="addSp delSp modSp add mod">
        <pc:chgData name="Victor Cho" userId="be99fd4882563396" providerId="LiveId" clId="{99876EEA-7187-442D-8E77-8F6F52B1F0D5}" dt="2023-08-29T08:58:14.957" v="198" actId="1076"/>
        <pc:sldMkLst>
          <pc:docMk/>
          <pc:sldMk cId="2014148106" sldId="348"/>
        </pc:sldMkLst>
      </pc:sldChg>
      <pc:sldChg chg="add">
        <pc:chgData name="Victor Cho" userId="be99fd4882563396" providerId="LiveId" clId="{99876EEA-7187-442D-8E77-8F6F52B1F0D5}" dt="2023-08-29T09:00:01.312" v="222"/>
        <pc:sldMkLst>
          <pc:docMk/>
          <pc:sldMk cId="688577091" sldId="349"/>
        </pc:sldMkLst>
      </pc:sldChg>
      <pc:sldChg chg="add del">
        <pc:chgData name="Victor Cho" userId="be99fd4882563396" providerId="LiveId" clId="{99876EEA-7187-442D-8E77-8F6F52B1F0D5}" dt="2023-08-29T08:46:19.412" v="58"/>
        <pc:sldMkLst>
          <pc:docMk/>
          <pc:sldMk cId="2816235970" sldId="34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E167D5-CD54-496E-AA28-D95CAD64E16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919C4B-F4D3-412D-B9CE-51BEBF0DAF22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RESPONSIBLE BUSINESSES</a:t>
          </a:r>
          <a:br>
            <a:rPr lang="en-US" b="1" dirty="0">
              <a:solidFill>
                <a:schemeClr val="bg1"/>
              </a:solidFill>
            </a:rPr>
          </a:br>
          <a:endParaRPr lang="en-US" dirty="0">
            <a:solidFill>
              <a:schemeClr val="bg1"/>
            </a:solidFill>
          </a:endParaRPr>
        </a:p>
      </dgm:t>
    </dgm:pt>
    <dgm:pt modelId="{07D3CE9F-85D3-4A3B-AC9B-2CE1271527C7}" type="parTrans" cxnId="{467B519E-75E4-40C4-9DA1-B428E0953E5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DBABF7-D916-4E70-8F4C-0D22675F80FD}" type="sibTrans" cxnId="{467B519E-75E4-40C4-9DA1-B428E0953E5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FB147F0-9560-4C82-ABDD-B3E642A9D698}">
      <dgm:prSet/>
      <dgm:spPr/>
      <dgm:t>
        <a:bodyPr/>
        <a:lstStyle/>
        <a:p>
          <a:r>
            <a:rPr lang="en-US" b="1">
              <a:solidFill>
                <a:schemeClr val="bg1"/>
              </a:solidFill>
            </a:rPr>
            <a:t>RESPONSIBLE TECHNOLOGY</a:t>
          </a:r>
          <a:br>
            <a:rPr lang="en-US" b="1">
              <a:solidFill>
                <a:schemeClr val="bg1"/>
              </a:solidFill>
            </a:rPr>
          </a:br>
          <a:endParaRPr lang="en-US" dirty="0">
            <a:solidFill>
              <a:schemeClr val="bg1"/>
            </a:solidFill>
          </a:endParaRPr>
        </a:p>
      </dgm:t>
    </dgm:pt>
    <dgm:pt modelId="{BBC12D8E-313E-4626-A79F-E6688C1D75C5}" type="parTrans" cxnId="{080AA836-AF5D-409C-BAEE-1EB2811624A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C4304BD-D16E-4EAF-A108-7EA9A70B5B76}" type="sibTrans" cxnId="{080AA836-AF5D-409C-BAEE-1EB2811624A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CED474E-DE7C-4B47-8452-589FDEA9EB2C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A PERSONAL EXAMPLE</a:t>
          </a:r>
        </a:p>
      </dgm:t>
    </dgm:pt>
    <dgm:pt modelId="{B9DDC92E-55D6-437B-9EED-EF989DFE1DF7}" type="parTrans" cxnId="{41ECB9AA-2ABD-4A90-820B-1FF6592FCE10}">
      <dgm:prSet/>
      <dgm:spPr/>
      <dgm:t>
        <a:bodyPr/>
        <a:lstStyle/>
        <a:p>
          <a:endParaRPr lang="en-US"/>
        </a:p>
      </dgm:t>
    </dgm:pt>
    <dgm:pt modelId="{30DBA26C-8204-464B-A818-90BAFBA7999F}" type="sibTrans" cxnId="{41ECB9AA-2ABD-4A90-820B-1FF6592FCE10}">
      <dgm:prSet/>
      <dgm:spPr/>
      <dgm:t>
        <a:bodyPr/>
        <a:lstStyle/>
        <a:p>
          <a:endParaRPr lang="en-US"/>
        </a:p>
      </dgm:t>
    </dgm:pt>
    <dgm:pt modelId="{90C36C49-F470-4EBD-BDF3-6E9254E97129}" type="pres">
      <dgm:prSet presAssocID="{FFE167D5-CD54-496E-AA28-D95CAD64E167}" presName="vert0" presStyleCnt="0">
        <dgm:presLayoutVars>
          <dgm:dir/>
          <dgm:animOne val="branch"/>
          <dgm:animLvl val="lvl"/>
        </dgm:presLayoutVars>
      </dgm:prSet>
      <dgm:spPr/>
    </dgm:pt>
    <dgm:pt modelId="{4AF2ED5E-8556-4ED4-9A71-22F1C48AF11A}" type="pres">
      <dgm:prSet presAssocID="{8F919C4B-F4D3-412D-B9CE-51BEBF0DAF22}" presName="thickLine" presStyleLbl="alignNode1" presStyleIdx="0" presStyleCnt="3"/>
      <dgm:spPr/>
    </dgm:pt>
    <dgm:pt modelId="{E4C3341C-E7F6-4551-B7D2-33E8E25FA125}" type="pres">
      <dgm:prSet presAssocID="{8F919C4B-F4D3-412D-B9CE-51BEBF0DAF22}" presName="horz1" presStyleCnt="0"/>
      <dgm:spPr/>
    </dgm:pt>
    <dgm:pt modelId="{96A354E7-27C3-468C-BD62-16A11B5BB34B}" type="pres">
      <dgm:prSet presAssocID="{8F919C4B-F4D3-412D-B9CE-51BEBF0DAF22}" presName="tx1" presStyleLbl="revTx" presStyleIdx="0" presStyleCnt="3"/>
      <dgm:spPr/>
    </dgm:pt>
    <dgm:pt modelId="{C6F7729E-224F-4665-B8D1-EDF4EC8A2397}" type="pres">
      <dgm:prSet presAssocID="{8F919C4B-F4D3-412D-B9CE-51BEBF0DAF22}" presName="vert1" presStyleCnt="0"/>
      <dgm:spPr/>
    </dgm:pt>
    <dgm:pt modelId="{C2000122-AD83-4D88-B940-E2CB4B0BACCD}" type="pres">
      <dgm:prSet presAssocID="{BFB147F0-9560-4C82-ABDD-B3E642A9D698}" presName="thickLine" presStyleLbl="alignNode1" presStyleIdx="1" presStyleCnt="3"/>
      <dgm:spPr/>
    </dgm:pt>
    <dgm:pt modelId="{35960DE1-03D8-4DDA-9CF9-1F9A45100A5D}" type="pres">
      <dgm:prSet presAssocID="{BFB147F0-9560-4C82-ABDD-B3E642A9D698}" presName="horz1" presStyleCnt="0"/>
      <dgm:spPr/>
    </dgm:pt>
    <dgm:pt modelId="{D7290F8A-9E48-484B-8945-FCE1A54A8F06}" type="pres">
      <dgm:prSet presAssocID="{BFB147F0-9560-4C82-ABDD-B3E642A9D698}" presName="tx1" presStyleLbl="revTx" presStyleIdx="1" presStyleCnt="3"/>
      <dgm:spPr/>
    </dgm:pt>
    <dgm:pt modelId="{A8FFBB99-364E-4305-BEEA-AA2476E13D3C}" type="pres">
      <dgm:prSet presAssocID="{BFB147F0-9560-4C82-ABDD-B3E642A9D698}" presName="vert1" presStyleCnt="0"/>
      <dgm:spPr/>
    </dgm:pt>
    <dgm:pt modelId="{7AED43C7-280E-4401-B0AA-ACF22E75980C}" type="pres">
      <dgm:prSet presAssocID="{5CED474E-DE7C-4B47-8452-589FDEA9EB2C}" presName="thickLine" presStyleLbl="alignNode1" presStyleIdx="2" presStyleCnt="3"/>
      <dgm:spPr/>
    </dgm:pt>
    <dgm:pt modelId="{1D0E2759-A673-4067-95E5-2EB71F54021E}" type="pres">
      <dgm:prSet presAssocID="{5CED474E-DE7C-4B47-8452-589FDEA9EB2C}" presName="horz1" presStyleCnt="0"/>
      <dgm:spPr/>
    </dgm:pt>
    <dgm:pt modelId="{56ABADC7-4D0B-42B3-A279-5A67ACB7B6D4}" type="pres">
      <dgm:prSet presAssocID="{5CED474E-DE7C-4B47-8452-589FDEA9EB2C}" presName="tx1" presStyleLbl="revTx" presStyleIdx="2" presStyleCnt="3"/>
      <dgm:spPr/>
    </dgm:pt>
    <dgm:pt modelId="{99E31434-2A74-47C8-81F3-2D9D6752F1CB}" type="pres">
      <dgm:prSet presAssocID="{5CED474E-DE7C-4B47-8452-589FDEA9EB2C}" presName="vert1" presStyleCnt="0"/>
      <dgm:spPr/>
    </dgm:pt>
  </dgm:ptLst>
  <dgm:cxnLst>
    <dgm:cxn modelId="{058CE72A-4CFF-46BF-9DE4-11F923D18C2C}" type="presOf" srcId="{BFB147F0-9560-4C82-ABDD-B3E642A9D698}" destId="{D7290F8A-9E48-484B-8945-FCE1A54A8F06}" srcOrd="0" destOrd="0" presId="urn:microsoft.com/office/officeart/2008/layout/LinedList"/>
    <dgm:cxn modelId="{080AA836-AF5D-409C-BAEE-1EB2811624A2}" srcId="{FFE167D5-CD54-496E-AA28-D95CAD64E167}" destId="{BFB147F0-9560-4C82-ABDD-B3E642A9D698}" srcOrd="1" destOrd="0" parTransId="{BBC12D8E-313E-4626-A79F-E6688C1D75C5}" sibTransId="{5C4304BD-D16E-4EAF-A108-7EA9A70B5B76}"/>
    <dgm:cxn modelId="{AC5D1A82-5D47-4DBC-A26B-C8658CBC6B9F}" type="presOf" srcId="{FFE167D5-CD54-496E-AA28-D95CAD64E167}" destId="{90C36C49-F470-4EBD-BDF3-6E9254E97129}" srcOrd="0" destOrd="0" presId="urn:microsoft.com/office/officeart/2008/layout/LinedList"/>
    <dgm:cxn modelId="{F1E6BF92-4EFD-4C0D-9A48-1B0F1136B719}" type="presOf" srcId="{8F919C4B-F4D3-412D-B9CE-51BEBF0DAF22}" destId="{96A354E7-27C3-468C-BD62-16A11B5BB34B}" srcOrd="0" destOrd="0" presId="urn:microsoft.com/office/officeart/2008/layout/LinedList"/>
    <dgm:cxn modelId="{72E60A95-8FE3-4B38-B588-4C56CBC6959C}" type="presOf" srcId="{5CED474E-DE7C-4B47-8452-589FDEA9EB2C}" destId="{56ABADC7-4D0B-42B3-A279-5A67ACB7B6D4}" srcOrd="0" destOrd="0" presId="urn:microsoft.com/office/officeart/2008/layout/LinedList"/>
    <dgm:cxn modelId="{467B519E-75E4-40C4-9DA1-B428E0953E59}" srcId="{FFE167D5-CD54-496E-AA28-D95CAD64E167}" destId="{8F919C4B-F4D3-412D-B9CE-51BEBF0DAF22}" srcOrd="0" destOrd="0" parTransId="{07D3CE9F-85D3-4A3B-AC9B-2CE1271527C7}" sibTransId="{11DBABF7-D916-4E70-8F4C-0D22675F80FD}"/>
    <dgm:cxn modelId="{41ECB9AA-2ABD-4A90-820B-1FF6592FCE10}" srcId="{FFE167D5-CD54-496E-AA28-D95CAD64E167}" destId="{5CED474E-DE7C-4B47-8452-589FDEA9EB2C}" srcOrd="2" destOrd="0" parTransId="{B9DDC92E-55D6-437B-9EED-EF989DFE1DF7}" sibTransId="{30DBA26C-8204-464B-A818-90BAFBA7999F}"/>
    <dgm:cxn modelId="{1E5A0CC0-C1E5-492A-AD10-21A511D473FF}" type="presParOf" srcId="{90C36C49-F470-4EBD-BDF3-6E9254E97129}" destId="{4AF2ED5E-8556-4ED4-9A71-22F1C48AF11A}" srcOrd="0" destOrd="0" presId="urn:microsoft.com/office/officeart/2008/layout/LinedList"/>
    <dgm:cxn modelId="{BCAF242D-703B-49EF-9859-08C6B8ADF92B}" type="presParOf" srcId="{90C36C49-F470-4EBD-BDF3-6E9254E97129}" destId="{E4C3341C-E7F6-4551-B7D2-33E8E25FA125}" srcOrd="1" destOrd="0" presId="urn:microsoft.com/office/officeart/2008/layout/LinedList"/>
    <dgm:cxn modelId="{C30985C0-0B4C-43CE-8B0C-73C89B7E8ACB}" type="presParOf" srcId="{E4C3341C-E7F6-4551-B7D2-33E8E25FA125}" destId="{96A354E7-27C3-468C-BD62-16A11B5BB34B}" srcOrd="0" destOrd="0" presId="urn:microsoft.com/office/officeart/2008/layout/LinedList"/>
    <dgm:cxn modelId="{68E2041D-51AF-4EAE-88DA-293E9DA6CB88}" type="presParOf" srcId="{E4C3341C-E7F6-4551-B7D2-33E8E25FA125}" destId="{C6F7729E-224F-4665-B8D1-EDF4EC8A2397}" srcOrd="1" destOrd="0" presId="urn:microsoft.com/office/officeart/2008/layout/LinedList"/>
    <dgm:cxn modelId="{B12160B7-18BB-4809-868E-C47BE1BC1BC3}" type="presParOf" srcId="{90C36C49-F470-4EBD-BDF3-6E9254E97129}" destId="{C2000122-AD83-4D88-B940-E2CB4B0BACCD}" srcOrd="2" destOrd="0" presId="urn:microsoft.com/office/officeart/2008/layout/LinedList"/>
    <dgm:cxn modelId="{63BEBC34-64C7-4EFB-8743-87EEEAC1AC66}" type="presParOf" srcId="{90C36C49-F470-4EBD-BDF3-6E9254E97129}" destId="{35960DE1-03D8-4DDA-9CF9-1F9A45100A5D}" srcOrd="3" destOrd="0" presId="urn:microsoft.com/office/officeart/2008/layout/LinedList"/>
    <dgm:cxn modelId="{9E355195-68FD-4808-A30B-56691A5C4FD8}" type="presParOf" srcId="{35960DE1-03D8-4DDA-9CF9-1F9A45100A5D}" destId="{D7290F8A-9E48-484B-8945-FCE1A54A8F06}" srcOrd="0" destOrd="0" presId="urn:microsoft.com/office/officeart/2008/layout/LinedList"/>
    <dgm:cxn modelId="{3FFC7675-BE8E-4871-92B4-0BFD4C1B5FC2}" type="presParOf" srcId="{35960DE1-03D8-4DDA-9CF9-1F9A45100A5D}" destId="{A8FFBB99-364E-4305-BEEA-AA2476E13D3C}" srcOrd="1" destOrd="0" presId="urn:microsoft.com/office/officeart/2008/layout/LinedList"/>
    <dgm:cxn modelId="{2CEE93EF-75AC-469E-84B0-B9DA2EFB418D}" type="presParOf" srcId="{90C36C49-F470-4EBD-BDF3-6E9254E97129}" destId="{7AED43C7-280E-4401-B0AA-ACF22E75980C}" srcOrd="4" destOrd="0" presId="urn:microsoft.com/office/officeart/2008/layout/LinedList"/>
    <dgm:cxn modelId="{E6343CE5-8ECE-473C-90C9-5F3ECE48E39D}" type="presParOf" srcId="{90C36C49-F470-4EBD-BDF3-6E9254E97129}" destId="{1D0E2759-A673-4067-95E5-2EB71F54021E}" srcOrd="5" destOrd="0" presId="urn:microsoft.com/office/officeart/2008/layout/LinedList"/>
    <dgm:cxn modelId="{0B8C36EF-4A60-4565-AF57-CA16FB1F7A71}" type="presParOf" srcId="{1D0E2759-A673-4067-95E5-2EB71F54021E}" destId="{56ABADC7-4D0B-42B3-A279-5A67ACB7B6D4}" srcOrd="0" destOrd="0" presId="urn:microsoft.com/office/officeart/2008/layout/LinedList"/>
    <dgm:cxn modelId="{1E30B98F-0EEE-43EF-B5CB-97B524069417}" type="presParOf" srcId="{1D0E2759-A673-4067-95E5-2EB71F54021E}" destId="{99E31434-2A74-47C8-81F3-2D9D6752F1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2ED5E-8556-4ED4-9A71-22F1C48AF11A}">
      <dsp:nvSpPr>
        <dsp:cNvPr id="0" name=""/>
        <dsp:cNvSpPr/>
      </dsp:nvSpPr>
      <dsp:spPr>
        <a:xfrm>
          <a:off x="0" y="2729"/>
          <a:ext cx="70834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354E7-27C3-468C-BD62-16A11B5BB34B}">
      <dsp:nvSpPr>
        <dsp:cNvPr id="0" name=""/>
        <dsp:cNvSpPr/>
      </dsp:nvSpPr>
      <dsp:spPr>
        <a:xfrm>
          <a:off x="0" y="2729"/>
          <a:ext cx="70834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solidFill>
                <a:schemeClr val="bg1"/>
              </a:solidFill>
            </a:rPr>
            <a:t>RESPONSIBLE BUSINESSES</a:t>
          </a:r>
          <a:br>
            <a:rPr lang="en-US" sz="3700" b="1" kern="1200" dirty="0">
              <a:solidFill>
                <a:schemeClr val="bg1"/>
              </a:solidFill>
            </a:rPr>
          </a:br>
          <a:endParaRPr lang="en-US" sz="3700" kern="1200" dirty="0">
            <a:solidFill>
              <a:schemeClr val="bg1"/>
            </a:solidFill>
          </a:endParaRPr>
        </a:p>
      </dsp:txBody>
      <dsp:txXfrm>
        <a:off x="0" y="2729"/>
        <a:ext cx="7083465" cy="1861296"/>
      </dsp:txXfrm>
    </dsp:sp>
    <dsp:sp modelId="{C2000122-AD83-4D88-B940-E2CB4B0BACCD}">
      <dsp:nvSpPr>
        <dsp:cNvPr id="0" name=""/>
        <dsp:cNvSpPr/>
      </dsp:nvSpPr>
      <dsp:spPr>
        <a:xfrm>
          <a:off x="0" y="1864025"/>
          <a:ext cx="7083465" cy="0"/>
        </a:xfrm>
        <a:prstGeom prst="line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accent2">
              <a:hueOff val="3081649"/>
              <a:satOff val="0"/>
              <a:lumOff val="9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90F8A-9E48-484B-8945-FCE1A54A8F06}">
      <dsp:nvSpPr>
        <dsp:cNvPr id="0" name=""/>
        <dsp:cNvSpPr/>
      </dsp:nvSpPr>
      <dsp:spPr>
        <a:xfrm>
          <a:off x="0" y="1864025"/>
          <a:ext cx="70834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>
              <a:solidFill>
                <a:schemeClr val="bg1"/>
              </a:solidFill>
            </a:rPr>
            <a:t>RESPONSIBLE TECHNOLOGY</a:t>
          </a:r>
          <a:br>
            <a:rPr lang="en-US" sz="3700" b="1" kern="1200">
              <a:solidFill>
                <a:schemeClr val="bg1"/>
              </a:solidFill>
            </a:rPr>
          </a:br>
          <a:endParaRPr lang="en-US" sz="3700" kern="1200" dirty="0">
            <a:solidFill>
              <a:schemeClr val="bg1"/>
            </a:solidFill>
          </a:endParaRPr>
        </a:p>
      </dsp:txBody>
      <dsp:txXfrm>
        <a:off x="0" y="1864025"/>
        <a:ext cx="7083465" cy="1861296"/>
      </dsp:txXfrm>
    </dsp:sp>
    <dsp:sp modelId="{7AED43C7-280E-4401-B0AA-ACF22E75980C}">
      <dsp:nvSpPr>
        <dsp:cNvPr id="0" name=""/>
        <dsp:cNvSpPr/>
      </dsp:nvSpPr>
      <dsp:spPr>
        <a:xfrm>
          <a:off x="0" y="3725321"/>
          <a:ext cx="7083465" cy="0"/>
        </a:xfrm>
        <a:prstGeom prst="line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accent2">
              <a:hueOff val="6163298"/>
              <a:satOff val="0"/>
              <a:lumOff val="1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BADC7-4D0B-42B3-A279-5A67ACB7B6D4}">
      <dsp:nvSpPr>
        <dsp:cNvPr id="0" name=""/>
        <dsp:cNvSpPr/>
      </dsp:nvSpPr>
      <dsp:spPr>
        <a:xfrm>
          <a:off x="0" y="3725321"/>
          <a:ext cx="7083465" cy="1861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solidFill>
                <a:schemeClr val="bg1"/>
              </a:solidFill>
            </a:rPr>
            <a:t>A PERSONAL EXAMPLE</a:t>
          </a:r>
        </a:p>
      </dsp:txBody>
      <dsp:txXfrm>
        <a:off x="0" y="3725321"/>
        <a:ext cx="7083465" cy="1861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66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0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6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32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4132" tIns="27066" rIns="54132" bIns="2706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4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4132" tIns="27066" rIns="54132" bIns="27066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04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33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8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8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5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98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0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7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2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06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  <p:sldLayoutId id="2147483719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hyperlink" Target="mailto:VICTOR@EMOVID.COM" TargetMode="External"/><Relationship Id="rId4" Type="http://schemas.openxmlformats.org/officeDocument/2006/relationships/hyperlink" Target="http://www.4thstakeholder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3122" y="1743444"/>
            <a:ext cx="4468305" cy="2701103"/>
          </a:xfrm>
        </p:spPr>
        <p:txBody>
          <a:bodyPr>
            <a:normAutofit/>
          </a:bodyPr>
          <a:lstStyle/>
          <a:p>
            <a:r>
              <a:rPr lang="en-US" sz="3600" spc="400" dirty="0"/>
              <a:t>Building</a:t>
            </a:r>
            <a:br>
              <a:rPr lang="en-US" sz="3600" spc="400" dirty="0"/>
            </a:br>
            <a:r>
              <a:rPr lang="en-US" sz="3600" spc="400" dirty="0"/>
              <a:t>responsible  robotics, AI,</a:t>
            </a:r>
            <a:br>
              <a:rPr lang="en-US" sz="3600" spc="400" dirty="0"/>
            </a:br>
            <a:r>
              <a:rPr lang="en-US" sz="3600" spc="400" dirty="0"/>
              <a:t>and agents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3191" y="5095702"/>
            <a:ext cx="3152403" cy="1076496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4400" dirty="0"/>
              <a:t>Victor Cho</a:t>
            </a:r>
          </a:p>
          <a:p>
            <a:pPr algn="l"/>
            <a:r>
              <a:rPr lang="en-US" sz="4400" dirty="0"/>
              <a:t>CEO </a:t>
            </a:r>
            <a:r>
              <a:rPr lang="en-US" sz="4400" dirty="0" err="1"/>
              <a:t>Emovid</a:t>
            </a:r>
            <a:endParaRPr lang="en-US" sz="4400" dirty="0"/>
          </a:p>
          <a:p>
            <a:pPr algn="l"/>
            <a:br>
              <a:rPr lang="en-US" sz="1400" dirty="0"/>
            </a:br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1BBCF-B0F3-69A1-77EF-68CD972928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6C221-6D8E-EA34-1B78-E5FA197F85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43B1B-846E-1285-F754-C660A864D34D}"/>
              </a:ext>
            </a:extLst>
          </p:cNvPr>
          <p:cNvSpPr txBox="1"/>
          <p:nvPr/>
        </p:nvSpPr>
        <p:spPr>
          <a:xfrm>
            <a:off x="552268" y="478969"/>
            <a:ext cx="4135846" cy="838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54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But wait…</a:t>
            </a:r>
            <a:endParaRPr kumimoji="0" lang="en-US" sz="5400" b="1" i="0" u="none" strike="noStrike" kern="1200" cap="all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D3666-C83B-4439-801E-D6C754424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407" y="178889"/>
            <a:ext cx="1524213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2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43B1B-846E-1285-F754-C660A864D34D}"/>
              </a:ext>
            </a:extLst>
          </p:cNvPr>
          <p:cNvSpPr txBox="1"/>
          <p:nvPr/>
        </p:nvSpPr>
        <p:spPr>
          <a:xfrm>
            <a:off x="813973" y="756423"/>
            <a:ext cx="1056405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ETHICAL TECH</a:t>
            </a:r>
            <a:r>
              <a:rPr lang="en-US" sz="5400" b="1" dirty="0">
                <a:solidFill>
                  <a:prstClr val="white"/>
                </a:solidFill>
                <a:latin typeface="Univers"/>
              </a:rPr>
              <a:t>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white"/>
                </a:solidFill>
                <a:latin typeface="Univers"/>
              </a:rPr>
              <a:t>1. Built to do something good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b="1" dirty="0">
              <a:solidFill>
                <a:schemeClr val="accent3">
                  <a:lumMod val="75000"/>
                </a:schemeClr>
              </a:solidFill>
              <a:latin typeface="Univer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accent3">
                    <a:lumMod val="75000"/>
                  </a:schemeClr>
                </a:solidFill>
                <a:latin typeface="Univers"/>
              </a:rPr>
              <a:t>2. Contained and controlled </a:t>
            </a:r>
            <a:br>
              <a:rPr lang="en-US" sz="5400" b="1" dirty="0">
                <a:solidFill>
                  <a:schemeClr val="accent3">
                    <a:lumMod val="75000"/>
                  </a:schemeClr>
                </a:solidFill>
                <a:latin typeface="Univers"/>
              </a:rPr>
            </a:br>
            <a:r>
              <a:rPr lang="en-US" sz="5400" b="1" dirty="0">
                <a:solidFill>
                  <a:schemeClr val="accent3">
                    <a:lumMod val="75000"/>
                  </a:schemeClr>
                </a:solidFill>
                <a:latin typeface="Univers"/>
              </a:rPr>
              <a:t>2nd-order impacts</a:t>
            </a:r>
          </a:p>
        </p:txBody>
      </p:sp>
    </p:spTree>
    <p:extLst>
      <p:ext uri="{BB962C8B-B14F-4D97-AF65-F5344CB8AC3E}">
        <p14:creationId xmlns:p14="http://schemas.microsoft.com/office/powerpoint/2010/main" val="12151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window with a city in the background&#10;&#10;Description automatically generated">
            <a:extLst>
              <a:ext uri="{FF2B5EF4-FFF2-40B4-BE49-F238E27FC236}">
                <a16:creationId xmlns:a16="http://schemas.microsoft.com/office/drawing/2014/main" id="{69473BF9-207B-ED32-E7F9-EE7C888E48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43B1B-846E-1285-F754-C660A864D34D}"/>
              </a:ext>
            </a:extLst>
          </p:cNvPr>
          <p:cNvSpPr txBox="1"/>
          <p:nvPr/>
        </p:nvSpPr>
        <p:spPr>
          <a:xfrm>
            <a:off x="643466" y="643467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TECH BRO</a:t>
            </a:r>
            <a:br>
              <a:rPr kumimoji="0" lang="en-US" sz="6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(PER AI)</a:t>
            </a:r>
            <a:endParaRPr kumimoji="0" lang="en-US" sz="60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2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90114" y="534769"/>
            <a:ext cx="5975232" cy="514749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pPr algn="r">
              <a:lnSpc>
                <a:spcPct val="200000"/>
              </a:lnSpc>
              <a:spcBef>
                <a:spcPts val="600"/>
              </a:spcBef>
            </a:pPr>
            <a:r>
              <a:rPr lang="en-US" sz="5400" dirty="0">
                <a:solidFill>
                  <a:schemeClr val="bg1"/>
                </a:solidFill>
              </a:rPr>
              <a:t> SAINTS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CITIZENS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MERCENARIES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CRIMINALS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5533C-A6BF-8840-AB61-E47916481C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973" y="3440272"/>
            <a:ext cx="1720594" cy="161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BDFC1-4758-9D9C-6D69-3420BF7A11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3374" y="5221381"/>
            <a:ext cx="1473792" cy="1379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DC5E86-C729-DEE1-1DDE-8498340929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800" y="1655620"/>
            <a:ext cx="2051762" cy="1934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1075C7-D14F-D93E-AE2F-32F264BCDE7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57" y="144706"/>
            <a:ext cx="1608027" cy="1571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96C51F-24B6-6DBD-826A-4C4313566DF3}"/>
              </a:ext>
            </a:extLst>
          </p:cNvPr>
          <p:cNvSpPr txBox="1">
            <a:spLocks/>
          </p:cNvSpPr>
          <p:nvPr/>
        </p:nvSpPr>
        <p:spPr>
          <a:xfrm>
            <a:off x="1" y="1722037"/>
            <a:ext cx="12191999" cy="1686723"/>
          </a:xfrm>
          <a:prstGeom prst="rect">
            <a:avLst/>
          </a:prstGeom>
          <a:solidFill>
            <a:schemeClr val="accent1">
              <a:alpha val="3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j-ea"/>
                <a:cs typeface="+mj-cs"/>
              </a:rPr>
              <a:t>                                    					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81ABC-17E0-5CF1-8799-CA6CA14DD899}"/>
              </a:ext>
            </a:extLst>
          </p:cNvPr>
          <p:cNvSpPr txBox="1"/>
          <p:nvPr/>
        </p:nvSpPr>
        <p:spPr>
          <a:xfrm>
            <a:off x="7260567" y="2273010"/>
            <a:ext cx="4608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Univers"/>
              </a:rPr>
              <a:t>TECH BRO FREE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0363" y="4549708"/>
            <a:ext cx="4431430" cy="129467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3. </a:t>
            </a:r>
            <a:br>
              <a:rPr lang="en-US" b="1" cap="all" spc="400" dirty="0">
                <a:solidFill>
                  <a:schemeClr val="bg1"/>
                </a:solidFill>
                <a:latin typeface="+mn-lt"/>
              </a:rPr>
            </a:br>
            <a:br>
              <a:rPr lang="en-US" b="1" cap="all" spc="400" dirty="0">
                <a:solidFill>
                  <a:schemeClr val="bg1"/>
                </a:solidFill>
                <a:latin typeface="+mn-lt"/>
              </a:rPr>
            </a:br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 PERSONAL example</a:t>
            </a:r>
            <a:r>
              <a:rPr lang="en-US" spc="400" dirty="0">
                <a:latin typeface="+mn-lt"/>
              </a:rPr>
              <a:t>:</a:t>
            </a:r>
            <a:br>
              <a:rPr lang="en-US" spc="400" dirty="0">
                <a:latin typeface="+mn-lt"/>
              </a:rPr>
            </a:br>
            <a:r>
              <a:rPr lang="en-US" spc="400" dirty="0" err="1">
                <a:latin typeface="+mn-lt"/>
              </a:rPr>
              <a:t>Emovid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233DC-D12C-A411-C4DC-C9CC8F3FCA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0421"/>
            <a:ext cx="7192652" cy="59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3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43B1B-846E-1285-F754-C660A864D34D}"/>
              </a:ext>
            </a:extLst>
          </p:cNvPr>
          <p:cNvSpPr txBox="1"/>
          <p:nvPr/>
        </p:nvSpPr>
        <p:spPr>
          <a:xfrm>
            <a:off x="813973" y="1612766"/>
            <a:ext cx="105640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IMPACT OF AI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83B6">
                    <a:lumMod val="75000"/>
                  </a:srgb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 </a:t>
            </a:r>
            <a:r>
              <a:rPr lang="en-US" sz="5400" b="1" dirty="0">
                <a:solidFill>
                  <a:srgbClr val="FF83B6">
                    <a:lumMod val="75000"/>
                  </a:srgbClr>
                </a:solidFill>
                <a:latin typeface="Univers"/>
              </a:rPr>
              <a:t>A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83B6">
                    <a:lumMod val="75000"/>
                  </a:srgb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n innovation wave 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83B6">
                    <a:lumMod val="75000"/>
                  </a:srgb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</a:br>
            <a:r>
              <a:rPr lang="en-US" sz="5400" b="1" dirty="0">
                <a:solidFill>
                  <a:srgbClr val="FF83B6">
                    <a:lumMod val="75000"/>
                  </a:srgbClr>
                </a:solidFill>
                <a:latin typeface="Univers"/>
              </a:rPr>
              <a:t>that will bring massive 2</a:t>
            </a:r>
            <a:r>
              <a:rPr lang="en-US" sz="5400" b="1" baseline="30000" dirty="0">
                <a:solidFill>
                  <a:srgbClr val="FF83B6">
                    <a:lumMod val="75000"/>
                  </a:srgbClr>
                </a:solidFill>
                <a:latin typeface="Univers"/>
              </a:rPr>
              <a:t>nd</a:t>
            </a:r>
            <a:r>
              <a:rPr lang="en-US" sz="5400" b="1" dirty="0">
                <a:solidFill>
                  <a:srgbClr val="FF83B6">
                    <a:lumMod val="75000"/>
                  </a:srgbClr>
                </a:solidFill>
                <a:latin typeface="Univers"/>
              </a:rPr>
              <a:t>-order impacts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83B6">
                  <a:lumMod val="75000"/>
                </a:srgb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34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1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green logo with a person and a microphone&#10;&#10;Description automatically generated">
            <a:extLst>
              <a:ext uri="{FF2B5EF4-FFF2-40B4-BE49-F238E27FC236}">
                <a16:creationId xmlns:a16="http://schemas.microsoft.com/office/drawing/2014/main" id="{D8C9E59B-B608-330A-1AA7-77AA9AB4AB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7522" y="4313121"/>
            <a:ext cx="1535877" cy="1551204"/>
          </a:xfrm>
          <a:prstGeom prst="rect">
            <a:avLst/>
          </a:prstGeom>
        </p:spPr>
      </p:pic>
      <p:pic>
        <p:nvPicPr>
          <p:cNvPr id="3" name="Mask group" descr="preencoded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o amplify business productivity through the power of authentic  video correspondence"/>
          <p:cNvSpPr/>
          <p:nvPr/>
        </p:nvSpPr>
        <p:spPr>
          <a:xfrm>
            <a:off x="6753652" y="1185845"/>
            <a:ext cx="4644598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90"/>
              </a:lnSpc>
            </a:pPr>
            <a:r>
              <a:rPr lang="en-US" sz="3150" b="1" dirty="0">
                <a:solidFill>
                  <a:srgbClr val="FFFFFF"/>
                </a:solidFill>
                <a:latin typeface="Lato" panose="020F0502020204030203" pitchFamily="34" charset="77"/>
                <a:ea typeface="Helvetica Neue Medium" pitchFamily="34" charset="-122"/>
                <a:cs typeface="Helvetica Neue Medium" pitchFamily="34" charset="-120"/>
              </a:rPr>
              <a:t>To amplify </a:t>
            </a:r>
            <a:br>
              <a:rPr lang="en-US" sz="3150" b="1" dirty="0">
                <a:solidFill>
                  <a:srgbClr val="FFFFFF"/>
                </a:solidFill>
                <a:latin typeface="Lato" panose="020F0502020204030203" pitchFamily="34" charset="77"/>
                <a:ea typeface="Helvetica Neue Medium" pitchFamily="34" charset="-122"/>
                <a:cs typeface="Helvetica Neue Medium" pitchFamily="34" charset="-120"/>
              </a:rPr>
            </a:br>
            <a:r>
              <a:rPr lang="en-US" sz="3150" b="1" dirty="0">
                <a:solidFill>
                  <a:srgbClr val="FFFFFF"/>
                </a:solidFill>
                <a:latin typeface="Lato" panose="020F0502020204030203" pitchFamily="34" charset="77"/>
                <a:ea typeface="Helvetica Neue Medium" pitchFamily="34" charset="-122"/>
                <a:cs typeface="Helvetica Neue Medium" pitchFamily="34" charset="-120"/>
              </a:rPr>
              <a:t>business productivity through the power of </a:t>
            </a:r>
            <a:br>
              <a:rPr lang="en-US" sz="3150" b="1" dirty="0">
                <a:solidFill>
                  <a:srgbClr val="FFFFFF"/>
                </a:solidFill>
                <a:latin typeface="Lato" panose="020F0502020204030203" pitchFamily="34" charset="77"/>
                <a:ea typeface="Helvetica Neue Medium" pitchFamily="34" charset="-122"/>
                <a:cs typeface="Helvetica Neue Medium" pitchFamily="34" charset="-120"/>
              </a:rPr>
            </a:br>
            <a:r>
              <a:rPr lang="en-US" sz="3150" b="1" dirty="0">
                <a:solidFill>
                  <a:srgbClr val="F0DD67"/>
                </a:solidFill>
                <a:latin typeface="Lato" panose="020F0502020204030203" pitchFamily="34" charset="77"/>
                <a:ea typeface="Helvetica Neue Medium" pitchFamily="34" charset="-122"/>
              </a:rPr>
              <a:t>authentic </a:t>
            </a:r>
            <a:r>
              <a:rPr lang="en-US" sz="3150" b="1" dirty="0">
                <a:solidFill>
                  <a:srgbClr val="F0DD67"/>
                </a:solidFill>
                <a:latin typeface="Lato" panose="020F0502020204030203" pitchFamily="34" charset="77"/>
                <a:ea typeface="Helvetica Neue Medium" pitchFamily="34" charset="-122"/>
                <a:cs typeface="Helvetica Neue Medium" pitchFamily="34" charset="-120"/>
              </a:rPr>
              <a:t>communication</a:t>
            </a:r>
            <a:endParaRPr lang="en-US" sz="3150" dirty="0"/>
          </a:p>
        </p:txBody>
      </p:sp>
      <p:sp>
        <p:nvSpPr>
          <p:cNvPr id="10" name="Our purpose and passion"/>
          <p:cNvSpPr/>
          <p:nvPr/>
        </p:nvSpPr>
        <p:spPr>
          <a:xfrm>
            <a:off x="793750" y="635000"/>
            <a:ext cx="3083306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63"/>
              </a:lnSpc>
            </a:pPr>
            <a:r>
              <a:rPr lang="en-US" sz="3600" b="1" dirty="0">
                <a:solidFill>
                  <a:srgbClr val="FFFFFF"/>
                </a:solidFill>
                <a:latin typeface="Lato" panose="020F0502020204030203" pitchFamily="34" charset="77"/>
                <a:ea typeface="Helvetica Neue Medium" pitchFamily="34" charset="-122"/>
                <a:cs typeface="Helvetica Neue Medium" pitchFamily="34" charset="-120"/>
              </a:rPr>
              <a:t>Our purpose and passion</a:t>
            </a:r>
            <a:endParaRPr lang="en-US" sz="3600" dirty="0"/>
          </a:p>
        </p:txBody>
      </p:sp>
      <p:pic>
        <p:nvPicPr>
          <p:cNvPr id="5" name="Picture 4" descr="A green logo with a microphone and text&#10;&#10;Description automatically generated">
            <a:extLst>
              <a:ext uri="{FF2B5EF4-FFF2-40B4-BE49-F238E27FC236}">
                <a16:creationId xmlns:a16="http://schemas.microsoft.com/office/drawing/2014/main" id="{D9A48FDB-5A4B-1310-9E09-C35D5E3B616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7523" y="4313121"/>
            <a:ext cx="1535876" cy="1551204"/>
          </a:xfrm>
          <a:prstGeom prst="rect">
            <a:avLst/>
          </a:prstGeom>
        </p:spPr>
      </p:pic>
      <p:pic>
        <p:nvPicPr>
          <p:cNvPr id="9" name="Picture 8" descr="A logo of a person with a microphone&#10;&#10;Description automatically generated">
            <a:extLst>
              <a:ext uri="{FF2B5EF4-FFF2-40B4-BE49-F238E27FC236}">
                <a16:creationId xmlns:a16="http://schemas.microsoft.com/office/drawing/2014/main" id="{BABB2275-89BD-FB45-0C00-0A357CEE960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7523" y="4313121"/>
            <a:ext cx="1535876" cy="1551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E6AA0-E35C-E5AF-A187-07735A0D8AA1}"/>
              </a:ext>
            </a:extLst>
          </p:cNvPr>
          <p:cNvSpPr txBox="1"/>
          <p:nvPr/>
        </p:nvSpPr>
        <p:spPr>
          <a:xfrm>
            <a:off x="8195733" y="5883014"/>
            <a:ext cx="1174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Lato" panose="020F0502020204030203" pitchFamily="34" charset="77"/>
                <a:ea typeface="Helvetica Neue Medium" pitchFamily="34" charset="-122"/>
                <a:cs typeface="Helvetica Neue Medium" pitchFamily="34" charset="-120"/>
              </a:rPr>
              <a:t>Patent pending</a:t>
            </a:r>
            <a:endParaRPr lang="en-US" sz="1200" dirty="0"/>
          </a:p>
        </p:txBody>
      </p:sp>
      <p:sp>
        <p:nvSpPr>
          <p:cNvPr id="4" name="Short, asynchronous">
            <a:extLst>
              <a:ext uri="{FF2B5EF4-FFF2-40B4-BE49-F238E27FC236}">
                <a16:creationId xmlns:a16="http://schemas.microsoft.com/office/drawing/2014/main" id="{F3392BE3-D251-1A52-0199-B313C58C54A0}"/>
              </a:ext>
            </a:extLst>
          </p:cNvPr>
          <p:cNvSpPr/>
          <p:nvPr/>
        </p:nvSpPr>
        <p:spPr>
          <a:xfrm>
            <a:off x="9801224" y="4710897"/>
            <a:ext cx="1492250" cy="755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840"/>
              </a:lnSpc>
            </a:pPr>
            <a:r>
              <a:rPr lang="en-US" sz="1600" dirty="0">
                <a:solidFill>
                  <a:srgbClr val="FFFFFF"/>
                </a:solidFill>
                <a:latin typeface="Lato Light" panose="020F0302020204030203" pitchFamily="34" charset="77"/>
                <a:ea typeface="Helvetica Neue Light" pitchFamily="34" charset="-122"/>
                <a:cs typeface="Helvetica Neue Light" pitchFamily="34" charset="-120"/>
              </a:rPr>
              <a:t>Short, asynchronous</a:t>
            </a:r>
          </a:p>
          <a:p>
            <a:pPr>
              <a:lnSpc>
                <a:spcPts val="1840"/>
              </a:lnSpc>
            </a:pPr>
            <a:r>
              <a:rPr lang="en-US" sz="1600" dirty="0">
                <a:solidFill>
                  <a:srgbClr val="FFFFFF"/>
                </a:solidFill>
                <a:latin typeface="Lato Light" panose="020F0302020204030203" pitchFamily="34" charset="77"/>
                <a:ea typeface="Helvetica Neue Light" pitchFamily="34" charset="-122"/>
              </a:rPr>
              <a:t>videos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595F1A-570C-0A5B-6CF8-3C5F0BB510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5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74" name="Rectangle 6" descr="preencoded.png">
            <a:extLst>
              <a:ext uri="{FF2B5EF4-FFF2-40B4-BE49-F238E27FC236}">
                <a16:creationId xmlns:a16="http://schemas.microsoft.com/office/drawing/2014/main" id="{53DD144F-E39A-8D40-DD45-A77C4486C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5820" y="1713562"/>
            <a:ext cx="10994730" cy="4644797"/>
          </a:xfrm>
          <a:prstGeom prst="rect">
            <a:avLst/>
          </a:prstGeom>
        </p:spPr>
      </p:pic>
      <p:sp>
        <p:nvSpPr>
          <p:cNvPr id="23" name="The super-power of video"/>
          <p:cNvSpPr/>
          <p:nvPr/>
        </p:nvSpPr>
        <p:spPr>
          <a:xfrm>
            <a:off x="871450" y="394253"/>
            <a:ext cx="10690327" cy="1089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863"/>
              </a:lnSpc>
            </a:pPr>
            <a:r>
              <a:rPr lang="en-US" sz="3600" b="1" dirty="0">
                <a:solidFill>
                  <a:srgbClr val="000000"/>
                </a:solidFill>
                <a:latin typeface="Lato" panose="020F0502020204030203" pitchFamily="34" charset="77"/>
                <a:ea typeface="Helvetica Neue Medium" pitchFamily="34" charset="-122"/>
              </a:rPr>
              <a:t>We are building the fourth mode </a:t>
            </a:r>
            <a:br>
              <a:rPr lang="en-US" sz="3600" b="1" dirty="0">
                <a:solidFill>
                  <a:srgbClr val="000000"/>
                </a:solidFill>
                <a:latin typeface="Lato" panose="020F0502020204030203" pitchFamily="34" charset="77"/>
                <a:ea typeface="Helvetica Neue Medium" pitchFamily="34" charset="-122"/>
              </a:rPr>
            </a:br>
            <a:r>
              <a:rPr lang="en-US" sz="3600" b="1" dirty="0">
                <a:solidFill>
                  <a:srgbClr val="000000"/>
                </a:solidFill>
                <a:latin typeface="Lato" panose="020F0502020204030203" pitchFamily="34" charset="77"/>
                <a:ea typeface="Helvetica Neue Medium" pitchFamily="34" charset="-122"/>
              </a:rPr>
              <a:t>of digital communication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4A1DC1-8989-D2BF-C536-BF460D2F85F9}"/>
              </a:ext>
            </a:extLst>
          </p:cNvPr>
          <p:cNvCxnSpPr>
            <a:cxnSpLocks/>
          </p:cNvCxnSpPr>
          <p:nvPr/>
        </p:nvCxnSpPr>
        <p:spPr>
          <a:xfrm>
            <a:off x="6074462" y="2658105"/>
            <a:ext cx="0" cy="298029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7E94D2-940E-0953-700A-3E3233490E5E}"/>
              </a:ext>
            </a:extLst>
          </p:cNvPr>
          <p:cNvCxnSpPr>
            <a:cxnSpLocks/>
          </p:cNvCxnSpPr>
          <p:nvPr/>
        </p:nvCxnSpPr>
        <p:spPr>
          <a:xfrm>
            <a:off x="4330713" y="3957394"/>
            <a:ext cx="3771803" cy="0"/>
          </a:xfrm>
          <a:prstGeom prst="line">
            <a:avLst/>
          </a:prstGeom>
          <a:noFill/>
          <a:ln w="3175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98293CA-7841-83E5-555A-C161E1F6A843}"/>
              </a:ext>
            </a:extLst>
          </p:cNvPr>
          <p:cNvSpPr txBox="1">
            <a:spLocks/>
          </p:cNvSpPr>
          <p:nvPr/>
        </p:nvSpPr>
        <p:spPr>
          <a:xfrm>
            <a:off x="4944262" y="1979134"/>
            <a:ext cx="2260400" cy="55141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VIDEO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0EF5407-FA22-E04C-DD85-D185D044307C}"/>
              </a:ext>
            </a:extLst>
          </p:cNvPr>
          <p:cNvSpPr txBox="1">
            <a:spLocks/>
          </p:cNvSpPr>
          <p:nvPr/>
        </p:nvSpPr>
        <p:spPr>
          <a:xfrm>
            <a:off x="1071328" y="3730765"/>
            <a:ext cx="2744110" cy="308280"/>
          </a:xfrm>
          <a:prstGeom prst="rect">
            <a:avLst/>
          </a:prstGeom>
          <a:noFill/>
          <a:ln>
            <a:noFill/>
          </a:ln>
        </p:spPr>
        <p:txBody>
          <a:bodyPr vert="horz" lIns="60960" tIns="30480" rIns="60960" bIns="304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REAL TIME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B93EF28-7D26-BE72-6793-EB714DB7A5ED}"/>
              </a:ext>
            </a:extLst>
          </p:cNvPr>
          <p:cNvSpPr txBox="1">
            <a:spLocks/>
          </p:cNvSpPr>
          <p:nvPr/>
        </p:nvSpPr>
        <p:spPr>
          <a:xfrm>
            <a:off x="8439799" y="3748752"/>
            <a:ext cx="3043467" cy="665970"/>
          </a:xfrm>
          <a:prstGeom prst="rect">
            <a:avLst/>
          </a:prstGeom>
          <a:ln>
            <a:noFill/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ASYNCHRONOUS</a:t>
            </a:r>
            <a:endParaRPr lang="en-ZA" sz="2133" b="1" dirty="0">
              <a:solidFill>
                <a:prstClr val="black">
                  <a:lumMod val="50000"/>
                  <a:lumOff val="50000"/>
                </a:prstClr>
              </a:solidFill>
              <a:latin typeface="Source Sans Pro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958ED84-945D-F475-B5C9-01DFA0D87D08}"/>
              </a:ext>
            </a:extLst>
          </p:cNvPr>
          <p:cNvSpPr txBox="1">
            <a:spLocks/>
          </p:cNvSpPr>
          <p:nvPr/>
        </p:nvSpPr>
        <p:spPr>
          <a:xfrm>
            <a:off x="4886942" y="5638397"/>
            <a:ext cx="2375042" cy="353568"/>
          </a:xfrm>
          <a:prstGeom prst="rect">
            <a:avLst/>
          </a:prstGeom>
          <a:ln>
            <a:noFill/>
          </a:ln>
        </p:spPr>
        <p:txBody>
          <a:bodyPr vert="horz" lIns="60960" tIns="30480" rIns="60960" bIns="3048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ZA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ADCBA-BABE-8508-C17B-B0153B9C49EA}"/>
              </a:ext>
            </a:extLst>
          </p:cNvPr>
          <p:cNvSpPr txBox="1"/>
          <p:nvPr/>
        </p:nvSpPr>
        <p:spPr>
          <a:xfrm>
            <a:off x="6598984" y="4081737"/>
            <a:ext cx="363377" cy="1272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667" b="1" dirty="0">
                <a:solidFill>
                  <a:srgbClr val="44546A"/>
                </a:solidFill>
                <a:latin typeface="Source Sans Pro"/>
              </a:rPr>
              <a:t>1</a:t>
            </a:r>
            <a:endParaRPr lang="en-US" sz="7667" dirty="0">
              <a:solidFill>
                <a:srgbClr val="44546A"/>
              </a:solidFill>
              <a:latin typeface="Source Sans Pr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C7DE87-2573-3191-C34B-F7E144A3DB44}"/>
              </a:ext>
            </a:extLst>
          </p:cNvPr>
          <p:cNvSpPr txBox="1"/>
          <p:nvPr/>
        </p:nvSpPr>
        <p:spPr>
          <a:xfrm>
            <a:off x="4929410" y="4081737"/>
            <a:ext cx="363377" cy="1272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667" b="1" dirty="0">
                <a:solidFill>
                  <a:srgbClr val="44546A"/>
                </a:solidFill>
                <a:latin typeface="Source Sans Pro"/>
              </a:rPr>
              <a:t>2</a:t>
            </a:r>
            <a:endParaRPr lang="en-US" sz="7667" dirty="0">
              <a:solidFill>
                <a:srgbClr val="44546A"/>
              </a:solidFill>
              <a:latin typeface="Source Sans Pr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54B6D7-9BEE-72EC-CA82-D5F1FC8D317B}"/>
              </a:ext>
            </a:extLst>
          </p:cNvPr>
          <p:cNvSpPr txBox="1"/>
          <p:nvPr/>
        </p:nvSpPr>
        <p:spPr>
          <a:xfrm>
            <a:off x="4929410" y="2471879"/>
            <a:ext cx="363377" cy="1272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667" b="1" dirty="0">
                <a:solidFill>
                  <a:srgbClr val="44546A"/>
                </a:solidFill>
                <a:latin typeface="Source Sans Pro"/>
              </a:rPr>
              <a:t>3</a:t>
            </a:r>
            <a:endParaRPr lang="en-US" sz="7667" dirty="0">
              <a:solidFill>
                <a:srgbClr val="44546A"/>
              </a:solidFill>
              <a:latin typeface="Source Sans Pr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A6BE45-13F2-3AE3-E653-725A1C17D3DA}"/>
              </a:ext>
            </a:extLst>
          </p:cNvPr>
          <p:cNvSpPr txBox="1"/>
          <p:nvPr/>
        </p:nvSpPr>
        <p:spPr>
          <a:xfrm>
            <a:off x="7279171" y="2796239"/>
            <a:ext cx="268125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b="1" dirty="0">
                <a:solidFill>
                  <a:schemeClr val="accent6">
                    <a:lumMod val="75000"/>
                  </a:schemeClr>
                </a:solidFill>
                <a:latin typeface="Source Sans Pro"/>
              </a:rPr>
              <a:t>Multi-modal messaging</a:t>
            </a:r>
            <a:endParaRPr lang="en-US" sz="1867" dirty="0">
              <a:solidFill>
                <a:schemeClr val="accent6">
                  <a:lumMod val="75000"/>
                </a:schemeClr>
              </a:solidFill>
              <a:latin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3526B-8D41-90D7-7C48-AA2D7278C83C}"/>
              </a:ext>
            </a:extLst>
          </p:cNvPr>
          <p:cNvSpPr txBox="1"/>
          <p:nvPr/>
        </p:nvSpPr>
        <p:spPr>
          <a:xfrm>
            <a:off x="6377028" y="2218979"/>
            <a:ext cx="363377" cy="179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67" b="1" dirty="0">
                <a:solidFill>
                  <a:schemeClr val="accent6">
                    <a:lumMod val="75000"/>
                  </a:schemeClr>
                </a:solidFill>
                <a:latin typeface="Source Sans Pro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F075F-EEA1-964C-694F-3B8FADB53E10}"/>
              </a:ext>
            </a:extLst>
          </p:cNvPr>
          <p:cNvSpPr txBox="1"/>
          <p:nvPr/>
        </p:nvSpPr>
        <p:spPr>
          <a:xfrm>
            <a:off x="7261984" y="4528466"/>
            <a:ext cx="160671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b="1" dirty="0">
                <a:solidFill>
                  <a:srgbClr val="44546A"/>
                </a:solidFill>
                <a:latin typeface="Source Sans Pro"/>
              </a:rPr>
              <a:t>E-mail</a:t>
            </a:r>
            <a:endParaRPr lang="en-US" sz="1867" dirty="0">
              <a:solidFill>
                <a:srgbClr val="44546A"/>
              </a:solidFill>
              <a:latin typeface="Source Sans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1053A-34DA-397D-D7BB-93B8B1DC3783}"/>
              </a:ext>
            </a:extLst>
          </p:cNvPr>
          <p:cNvSpPr txBox="1"/>
          <p:nvPr/>
        </p:nvSpPr>
        <p:spPr>
          <a:xfrm>
            <a:off x="3044756" y="4528013"/>
            <a:ext cx="1816129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67" b="1" dirty="0">
                <a:solidFill>
                  <a:srgbClr val="44546A"/>
                </a:solidFill>
                <a:latin typeface="Source Sans Pro"/>
              </a:rPr>
              <a:t>Slack/SMS</a:t>
            </a:r>
            <a:endParaRPr lang="en-US" sz="1867" dirty="0">
              <a:solidFill>
                <a:srgbClr val="44546A"/>
              </a:solidFill>
              <a:latin typeface="Source Sans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FC64F-6BA1-B4C7-FDF0-EAD178D31832}"/>
              </a:ext>
            </a:extLst>
          </p:cNvPr>
          <p:cNvSpPr txBox="1"/>
          <p:nvPr/>
        </p:nvSpPr>
        <p:spPr>
          <a:xfrm>
            <a:off x="2045828" y="2929084"/>
            <a:ext cx="2815057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67" b="1" dirty="0">
                <a:solidFill>
                  <a:srgbClr val="44546A"/>
                </a:solidFill>
                <a:latin typeface="Source Sans Pro"/>
              </a:rPr>
              <a:t>Video Conferencing</a:t>
            </a:r>
            <a:endParaRPr lang="en-US" sz="1867" dirty="0">
              <a:solidFill>
                <a:srgbClr val="44546A"/>
              </a:solidFill>
              <a:latin typeface="Source Sans Pro"/>
            </a:endParaRPr>
          </a:p>
        </p:txBody>
      </p:sp>
      <p:pic>
        <p:nvPicPr>
          <p:cNvPr id="6" name="logo-footer 1" descr="preencoded.png">
            <a:extLst>
              <a:ext uri="{FF2B5EF4-FFF2-40B4-BE49-F238E27FC236}">
                <a16:creationId xmlns:a16="http://schemas.microsoft.com/office/drawing/2014/main" id="{B99C7FA6-2330-24F1-7E4F-2EA95E2C3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942715" y="2715755"/>
            <a:ext cx="1431935" cy="48117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558D256-EA9C-205C-97BB-F2CC0654C9A7}"/>
              </a:ext>
            </a:extLst>
          </p:cNvPr>
          <p:cNvSpPr/>
          <p:nvPr/>
        </p:nvSpPr>
        <p:spPr>
          <a:xfrm>
            <a:off x="5563680" y="2806132"/>
            <a:ext cx="889671" cy="62152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2DA9C38-53E1-C040-DF51-97C203A21BB0}"/>
              </a:ext>
            </a:extLst>
          </p:cNvPr>
          <p:cNvSpPr/>
          <p:nvPr/>
        </p:nvSpPr>
        <p:spPr>
          <a:xfrm rot="16200000">
            <a:off x="6581477" y="3613329"/>
            <a:ext cx="660280" cy="62152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3330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 16:9 - 12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he Emovid platform">
            <a:extLst>
              <a:ext uri="{FF2B5EF4-FFF2-40B4-BE49-F238E27FC236}">
                <a16:creationId xmlns:a16="http://schemas.microsoft.com/office/drawing/2014/main" id="{2D84698D-53D4-D07D-1600-26D6C8E679C4}"/>
              </a:ext>
            </a:extLst>
          </p:cNvPr>
          <p:cNvSpPr/>
          <p:nvPr/>
        </p:nvSpPr>
        <p:spPr>
          <a:xfrm>
            <a:off x="172877" y="198689"/>
            <a:ext cx="1158868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863"/>
              </a:lnSpc>
            </a:pPr>
            <a:r>
              <a:rPr lang="en-US" sz="3600" b="1" dirty="0" err="1">
                <a:solidFill>
                  <a:srgbClr val="FFFFFF"/>
                </a:solidFill>
                <a:latin typeface="Lato" panose="020F0502020204030203" pitchFamily="34" charset="77"/>
                <a:ea typeface="Helvetica Neue Medium" pitchFamily="34" charset="-122"/>
                <a:cs typeface="Helvetica Neue Medium" pitchFamily="34" charset="-120"/>
              </a:rPr>
              <a:t>Emovid</a:t>
            </a:r>
            <a:r>
              <a:rPr lang="en-US" sz="3600" b="1" dirty="0">
                <a:solidFill>
                  <a:srgbClr val="FFFFFF"/>
                </a:solidFill>
                <a:latin typeface="Lato" panose="020F0502020204030203" pitchFamily="34" charset="77"/>
                <a:ea typeface="Helvetica Neue Medium" pitchFamily="34" charset="-122"/>
                <a:cs typeface="Helvetica Neue Medium" pitchFamily="34" charset="-120"/>
              </a:rPr>
              <a:t>: Free-up 10+ hours/week</a:t>
            </a:r>
            <a:endParaRPr lang="en-US" sz="3600" dirty="0"/>
          </a:p>
        </p:txBody>
      </p:sp>
      <p:pic>
        <p:nvPicPr>
          <p:cNvPr id="10" name="Picture 9" descr="A screenshot of a video call&#10;&#10;Description automatically generated">
            <a:extLst>
              <a:ext uri="{FF2B5EF4-FFF2-40B4-BE49-F238E27FC236}">
                <a16:creationId xmlns:a16="http://schemas.microsoft.com/office/drawing/2014/main" id="{C5C045EE-9D9A-5878-3A63-1BE7B6C4DB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732" y="943478"/>
            <a:ext cx="9393233" cy="56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04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 16:9 - 12" descr="preencoded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" y="0"/>
            <a:ext cx="12192000" cy="6858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13073" y="2330737"/>
            <a:ext cx="10448413" cy="4294581"/>
          </a:xfrm>
          <a:prstGeom prst="rect">
            <a:avLst/>
          </a:prstGeom>
        </p:spPr>
      </p:pic>
      <p:sp>
        <p:nvSpPr>
          <p:cNvPr id="22" name="Current corporate users"/>
          <p:cNvSpPr/>
          <p:nvPr/>
        </p:nvSpPr>
        <p:spPr>
          <a:xfrm>
            <a:off x="1873798" y="892636"/>
            <a:ext cx="8222091" cy="1081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3200" b="1" dirty="0">
                <a:solidFill>
                  <a:srgbClr val="FFFFFF"/>
                </a:solidFill>
                <a:latin typeface="Lato" panose="020F0502020204030203" pitchFamily="34" charset="77"/>
                <a:ea typeface="Helvetica Neue Medium" pitchFamily="34" charset="-122"/>
              </a:rPr>
              <a:t>Maintaining  authentic voice and expression transfer in video </a:t>
            </a:r>
          </a:p>
        </p:txBody>
      </p:sp>
      <p:pic>
        <p:nvPicPr>
          <p:cNvPr id="4" name="test_35_ouput_1">
            <a:hlinkClick r:id="" action="ppaction://media"/>
            <a:extLst>
              <a:ext uri="{FF2B5EF4-FFF2-40B4-BE49-F238E27FC236}">
                <a16:creationId xmlns:a16="http://schemas.microsoft.com/office/drawing/2014/main" id="{FCFC5D27-5905-5E5B-9BFD-BDEC1ACCA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0992" y="2893411"/>
            <a:ext cx="9507705" cy="31692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DED73-2266-5BE6-15AC-6BE9ECA6697B}"/>
              </a:ext>
            </a:extLst>
          </p:cNvPr>
          <p:cNvSpPr/>
          <p:nvPr/>
        </p:nvSpPr>
        <p:spPr>
          <a:xfrm>
            <a:off x="1230992" y="2866431"/>
            <a:ext cx="9507705" cy="356271"/>
          </a:xfrm>
          <a:prstGeom prst="rect">
            <a:avLst/>
          </a:prstGeom>
          <a:solidFill>
            <a:srgbClr val="181B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of a person with a microphone&#10;&#10;Description automatically generated">
            <a:extLst>
              <a:ext uri="{FF2B5EF4-FFF2-40B4-BE49-F238E27FC236}">
                <a16:creationId xmlns:a16="http://schemas.microsoft.com/office/drawing/2014/main" id="{4DD4FA85-11F8-DB96-055B-33A0690811A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5889" y="2063155"/>
            <a:ext cx="1590675" cy="16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THE FLOW</a:t>
            </a:r>
            <a:endParaRPr lang="en-US" sz="2000" b="1" strike="sngStrike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112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0" name="Subtitle 7">
            <a:extLst>
              <a:ext uri="{FF2B5EF4-FFF2-40B4-BE49-F238E27FC236}">
                <a16:creationId xmlns:a16="http://schemas.microsoft.com/office/drawing/2014/main" id="{91762268-A495-635F-B6B5-580BA5E98B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350110"/>
              </p:ext>
            </p:extLst>
          </p:nvPr>
        </p:nvGraphicFramePr>
        <p:xfrm>
          <a:off x="5108535" y="1070800"/>
          <a:ext cx="70834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991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19483-65E1-D45A-62D7-D182404BD9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678" y="4961581"/>
            <a:ext cx="4714863" cy="1294671"/>
          </a:xfrm>
        </p:spPr>
        <p:txBody>
          <a:bodyPr>
            <a:normAutofit fontScale="90000"/>
          </a:bodyPr>
          <a:lstStyle/>
          <a:p>
            <a:pPr algn="l"/>
            <a:br>
              <a:rPr lang="en-US" b="1" cap="all" spc="400" dirty="0">
                <a:solidFill>
                  <a:schemeClr val="bg1"/>
                </a:solidFill>
                <a:latin typeface="+mn-lt"/>
              </a:rPr>
            </a:br>
            <a:br>
              <a:rPr lang="en-US" b="1" cap="all" spc="400" dirty="0">
                <a:solidFill>
                  <a:schemeClr val="bg1"/>
                </a:solidFill>
                <a:latin typeface="+mn-lt"/>
              </a:rPr>
            </a:br>
            <a:r>
              <a:rPr lang="en-US" sz="5300" spc="400" dirty="0">
                <a:latin typeface="+mn-lt"/>
              </a:rPr>
              <a:t>THANK YOU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E37520-9015-CE4C-5C6D-A7A46ABD08E3}"/>
              </a:ext>
            </a:extLst>
          </p:cNvPr>
          <p:cNvSpPr txBox="1">
            <a:spLocks/>
          </p:cNvSpPr>
          <p:nvPr/>
        </p:nvSpPr>
        <p:spPr>
          <a:xfrm>
            <a:off x="7247395" y="1880186"/>
            <a:ext cx="4515821" cy="1294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1800" spc="400" dirty="0">
                <a:latin typeface="+mn-lt"/>
              </a:rPr>
            </a:br>
            <a:br>
              <a:rPr lang="en-US" sz="1800" spc="400" dirty="0">
                <a:latin typeface="+mn-lt"/>
              </a:rPr>
            </a:br>
            <a:r>
              <a:rPr lang="en-US" sz="1600" spc="400" dirty="0">
                <a:latin typeface="+mn-lt"/>
              </a:rPr>
              <a:t>MORE INFO:</a:t>
            </a:r>
            <a:br>
              <a:rPr lang="en-US" sz="1600" spc="400" dirty="0">
                <a:latin typeface="+mn-lt"/>
              </a:rPr>
            </a:br>
            <a:br>
              <a:rPr lang="en-US" sz="1600" spc="400" dirty="0">
                <a:latin typeface="+mn-lt"/>
              </a:rPr>
            </a:br>
            <a:endParaRPr lang="en-US" sz="1600" spc="400" dirty="0">
              <a:latin typeface="+mn-lt"/>
            </a:endParaRPr>
          </a:p>
          <a:p>
            <a:r>
              <a:rPr lang="en-US" sz="1600" spc="400" dirty="0">
                <a:latin typeface="+mn-lt"/>
                <a:hlinkClick r:id="rId4"/>
              </a:rPr>
              <a:t>WWW.4THSTAKEHOLDER.COM</a:t>
            </a:r>
            <a:endParaRPr lang="en-US" sz="1600" spc="400" dirty="0">
              <a:latin typeface="+mn-lt"/>
            </a:endParaRPr>
          </a:p>
          <a:p>
            <a:br>
              <a:rPr lang="en-US" sz="1600" spc="400" dirty="0">
                <a:latin typeface="+mn-lt"/>
                <a:hlinkClick r:id="rId5"/>
              </a:rPr>
            </a:br>
            <a:r>
              <a:rPr lang="en-US" sz="1600" spc="400" dirty="0">
                <a:latin typeface="+mn-lt"/>
                <a:hlinkClick r:id="rId5"/>
              </a:rPr>
              <a:t>VICTOR@EMOVID.COM</a:t>
            </a:r>
            <a:endParaRPr lang="en-US" sz="1600" spc="400" dirty="0">
              <a:latin typeface="+mn-lt"/>
            </a:endParaRPr>
          </a:p>
          <a:p>
            <a:endParaRPr lang="en-US" sz="1600" spc="400" dirty="0">
              <a:latin typeface="+mn-lt"/>
            </a:endParaRPr>
          </a:p>
          <a:p>
            <a:endParaRPr lang="en-US" sz="1600" spc="400" dirty="0">
              <a:latin typeface="+mn-lt"/>
            </a:endParaRPr>
          </a:p>
          <a:p>
            <a:br>
              <a:rPr lang="en-US" sz="1600" spc="400" dirty="0">
                <a:latin typeface="+mn-lt"/>
              </a:rPr>
            </a:br>
            <a:endParaRPr lang="en-US" sz="1600" spc="400" dirty="0">
              <a:latin typeface="+mn-lt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8AA275F-DFBA-16D7-DC06-A451BEE18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294" y="3032099"/>
            <a:ext cx="1960023" cy="19600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AAF541-51A1-A67F-95B9-703A3CD3D516}"/>
              </a:ext>
            </a:extLst>
          </p:cNvPr>
          <p:cNvSpPr txBox="1">
            <a:spLocks/>
          </p:cNvSpPr>
          <p:nvPr/>
        </p:nvSpPr>
        <p:spPr>
          <a:xfrm>
            <a:off x="7929567" y="4961581"/>
            <a:ext cx="3151477" cy="1098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300" spc="400" dirty="0">
                <a:latin typeface="+mn-lt"/>
              </a:rPr>
              <a:t>SEND ME A VIDEO MESSAGE</a:t>
            </a:r>
          </a:p>
        </p:txBody>
      </p:sp>
    </p:spTree>
    <p:extLst>
      <p:ext uri="{BB962C8B-B14F-4D97-AF65-F5344CB8AC3E}">
        <p14:creationId xmlns:p14="http://schemas.microsoft.com/office/powerpoint/2010/main" val="267801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0">
              <a:schemeClr val="bg2">
                <a:lumMod val="1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enerated image based on your input prompt">
            <a:extLst>
              <a:ext uri="{FF2B5EF4-FFF2-40B4-BE49-F238E27FC236}">
                <a16:creationId xmlns:a16="http://schemas.microsoft.com/office/drawing/2014/main" id="{FD8D91A7-5002-4C42-EAC3-E3C49AE4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3853" y="3555124"/>
            <a:ext cx="5028148" cy="2850405"/>
          </a:xfrm>
        </p:spPr>
        <p:txBody>
          <a:bodyPr>
            <a:noAutofit/>
          </a:bodyPr>
          <a:lstStyle/>
          <a:p>
            <a:pPr algn="l"/>
            <a:r>
              <a:rPr lang="en-US" sz="4800" spc="400" dirty="0">
                <a:latin typeface="+mn-lt"/>
              </a:rPr>
              <a:t>1</a:t>
            </a:r>
            <a:r>
              <a:rPr lang="en-US" sz="4800" b="1" cap="all" spc="400" dirty="0">
                <a:solidFill>
                  <a:schemeClr val="bg1"/>
                </a:solidFill>
                <a:latin typeface="+mn-lt"/>
              </a:rPr>
              <a:t>.</a:t>
            </a:r>
            <a:br>
              <a:rPr lang="en-US" sz="4800" b="1" cap="all" spc="400" dirty="0">
                <a:solidFill>
                  <a:schemeClr val="bg1"/>
                </a:solidFill>
                <a:latin typeface="+mn-lt"/>
              </a:rPr>
            </a:br>
            <a:br>
              <a:rPr lang="en-US" sz="4800" b="1" cap="all" spc="400" dirty="0">
                <a:solidFill>
                  <a:schemeClr val="bg1"/>
                </a:solidFill>
                <a:latin typeface="+mn-lt"/>
              </a:rPr>
            </a:br>
            <a:r>
              <a:rPr lang="en-US" sz="4800" spc="400" dirty="0">
                <a:latin typeface="+mn-lt"/>
              </a:rPr>
              <a:t>responsible BUSINESSES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0229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70DA549C-D594-8BB7-E2C2-33AA5064EB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4735" b="19016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pic>
        <p:nvPicPr>
          <p:cNvPr id="3" name="Picture 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EE915BA2-2207-4BC7-EB69-B1758081F0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5796" y="6646985"/>
            <a:ext cx="506202" cy="2110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EB38BB-695B-2C28-65E7-9E9D59220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4829085"/>
            <a:ext cx="12191999" cy="1399194"/>
          </a:xfrm>
          <a:solidFill>
            <a:schemeClr val="accent1">
              <a:alpha val="49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 the four stakeholders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400C3-0E06-218D-0565-DBFF4A86F802}"/>
              </a:ext>
            </a:extLst>
          </p:cNvPr>
          <p:cNvSpPr txBox="1"/>
          <p:nvPr/>
        </p:nvSpPr>
        <p:spPr>
          <a:xfrm>
            <a:off x="-104776" y="809620"/>
            <a:ext cx="2524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SHAREHOLDERS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83BD1-243C-FE60-0E56-BE3162F367DD}"/>
              </a:ext>
            </a:extLst>
          </p:cNvPr>
          <p:cNvSpPr txBox="1"/>
          <p:nvPr/>
        </p:nvSpPr>
        <p:spPr>
          <a:xfrm>
            <a:off x="3009898" y="809620"/>
            <a:ext cx="2524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CUSTOMERS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EE0D4-05D1-34B5-5316-66B8B4D9D8B2}"/>
              </a:ext>
            </a:extLst>
          </p:cNvPr>
          <p:cNvSpPr txBox="1"/>
          <p:nvPr/>
        </p:nvSpPr>
        <p:spPr>
          <a:xfrm>
            <a:off x="5991223" y="1076350"/>
            <a:ext cx="196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EMPLOYEES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A0E05-AA22-3E7A-4BAB-1960E2B442FC}"/>
              </a:ext>
            </a:extLst>
          </p:cNvPr>
          <p:cNvSpPr txBox="1"/>
          <p:nvPr/>
        </p:nvSpPr>
        <p:spPr>
          <a:xfrm>
            <a:off x="8410571" y="707019"/>
            <a:ext cx="27629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SOCIETY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90114" y="534769"/>
            <a:ext cx="5975232" cy="514749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pPr algn="r">
              <a:lnSpc>
                <a:spcPct val="200000"/>
              </a:lnSpc>
              <a:spcBef>
                <a:spcPts val="600"/>
              </a:spcBef>
            </a:pPr>
            <a:r>
              <a:rPr lang="en-US" sz="5400" dirty="0">
                <a:solidFill>
                  <a:schemeClr val="bg1"/>
                </a:solidFill>
              </a:rPr>
              <a:t> SAINTS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CITIZENS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MERCENARIES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CRIMINALS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5533C-A6BF-8840-AB61-E47916481C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973" y="3440272"/>
            <a:ext cx="1720594" cy="1618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BDFC1-4758-9D9C-6D69-3420BF7A11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3374" y="5221381"/>
            <a:ext cx="1473792" cy="1379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DC5E86-C729-DEE1-1DDE-8498340929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800" y="1655620"/>
            <a:ext cx="2051762" cy="1934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1075C7-D14F-D93E-AE2F-32F264BCDE7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257" y="144706"/>
            <a:ext cx="1608027" cy="1571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96C51F-24B6-6DBD-826A-4C4313566DF3}"/>
              </a:ext>
            </a:extLst>
          </p:cNvPr>
          <p:cNvSpPr txBox="1">
            <a:spLocks/>
          </p:cNvSpPr>
          <p:nvPr/>
        </p:nvSpPr>
        <p:spPr>
          <a:xfrm>
            <a:off x="1" y="1846104"/>
            <a:ext cx="12191999" cy="1571625"/>
          </a:xfrm>
          <a:prstGeom prst="rect">
            <a:avLst/>
          </a:prstGeom>
          <a:solidFill>
            <a:schemeClr val="accent1">
              <a:alpha val="3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j-ea"/>
                <a:cs typeface="+mj-cs"/>
              </a:rPr>
              <a:t>                                    					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81ABC-17E0-5CF1-8799-CA6CA14DD899}"/>
              </a:ext>
            </a:extLst>
          </p:cNvPr>
          <p:cNvSpPr txBox="1"/>
          <p:nvPr/>
        </p:nvSpPr>
        <p:spPr>
          <a:xfrm>
            <a:off x="7345502" y="2146039"/>
            <a:ext cx="46086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MY PERSONAL FOCUS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9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tx1">
                <a:lumMod val="95000"/>
                <a:lumOff val="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enerated image based on your input prompt">
            <a:extLst>
              <a:ext uri="{FF2B5EF4-FFF2-40B4-BE49-F238E27FC236}">
                <a16:creationId xmlns:a16="http://schemas.microsoft.com/office/drawing/2014/main" id="{FD8D91A7-5002-4C42-EAC3-E3C49AE4D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67378" y="2220686"/>
            <a:ext cx="6858000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43B1B-846E-1285-F754-C660A864D34D}"/>
              </a:ext>
            </a:extLst>
          </p:cNvPr>
          <p:cNvSpPr txBox="1"/>
          <p:nvPr/>
        </p:nvSpPr>
        <p:spPr>
          <a:xfrm>
            <a:off x="1203912" y="345337"/>
            <a:ext cx="102139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Univers"/>
              </a:rPr>
              <a:t>Balancing all stakeholders = </a:t>
            </a:r>
            <a:br>
              <a:rPr lang="en-US" sz="4400" b="1" dirty="0">
                <a:solidFill>
                  <a:prstClr val="white"/>
                </a:solidFill>
                <a:latin typeface="Univers"/>
              </a:rPr>
            </a:br>
            <a:r>
              <a:rPr lang="en-US" sz="4400" b="1" dirty="0">
                <a:solidFill>
                  <a:prstClr val="white"/>
                </a:solidFill>
                <a:latin typeface="Univers"/>
              </a:rPr>
              <a:t>maybe the h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ardest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 part of the </a:t>
            </a:r>
            <a:r>
              <a:rPr lang="en-US" sz="4400" b="1" dirty="0">
                <a:solidFill>
                  <a:prstClr val="white"/>
                </a:solidFill>
                <a:latin typeface="Univers"/>
              </a:rPr>
              <a:t>j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ob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4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7237" y="3429000"/>
            <a:ext cx="4630815" cy="1294671"/>
          </a:xfrm>
        </p:spPr>
        <p:txBody>
          <a:bodyPr>
            <a:noAutofit/>
          </a:bodyPr>
          <a:lstStyle/>
          <a:p>
            <a:pPr algn="l"/>
            <a:r>
              <a:rPr lang="en-US" sz="4400" spc="400" dirty="0">
                <a:latin typeface="+mn-lt"/>
              </a:rPr>
              <a:t>2</a:t>
            </a:r>
            <a:r>
              <a:rPr lang="en-US" sz="4400" b="1" cap="all" spc="400" dirty="0">
                <a:solidFill>
                  <a:schemeClr val="bg1"/>
                </a:solidFill>
                <a:latin typeface="+mn-lt"/>
              </a:rPr>
              <a:t>.</a:t>
            </a:r>
            <a:br>
              <a:rPr lang="en-US" sz="4400" b="1" cap="all" spc="400" dirty="0">
                <a:solidFill>
                  <a:schemeClr val="bg1"/>
                </a:solidFill>
                <a:latin typeface="+mn-lt"/>
              </a:rPr>
            </a:br>
            <a:br>
              <a:rPr lang="en-US" sz="4400" b="1" cap="all" spc="400" dirty="0">
                <a:solidFill>
                  <a:schemeClr val="bg1"/>
                </a:solidFill>
                <a:latin typeface="+mn-lt"/>
              </a:rPr>
            </a:br>
            <a:r>
              <a:rPr lang="en-US" sz="4400" b="1" cap="all" spc="400" dirty="0">
                <a:solidFill>
                  <a:schemeClr val="bg1"/>
                </a:solidFill>
                <a:latin typeface="+mn-lt"/>
              </a:rPr>
              <a:t>responsible TECH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4F031-BE78-08A1-3993-209F430E02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5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rminator - Terminator Wallpaper (30973001) - Fanpop">
            <a:extLst>
              <a:ext uri="{FF2B5EF4-FFF2-40B4-BE49-F238E27FC236}">
                <a16:creationId xmlns:a16="http://schemas.microsoft.com/office/drawing/2014/main" id="{D43E8902-0DC8-2051-3427-C4EEB6EE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43B1B-846E-1285-F754-C660A864D34D}"/>
              </a:ext>
            </a:extLst>
          </p:cNvPr>
          <p:cNvSpPr txBox="1"/>
          <p:nvPr/>
        </p:nvSpPr>
        <p:spPr>
          <a:xfrm>
            <a:off x="5762336" y="1728549"/>
            <a:ext cx="561451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Let’s go build some autonomous weapon systems!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87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6B869D4-1EEF-4B5F-AD70-79AACBAEE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BF382-E897-F9D5-1E1F-BCCCEEEAA3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7995504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28E25-9DD0-D0C5-E576-F6245A591C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032" y="10"/>
            <a:ext cx="4003968" cy="2228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214B97-25D1-425A-31C4-43FE3C71FB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029" y="2400472"/>
            <a:ext cx="4003969" cy="2057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A9A4DC-FF50-B96F-EBC6-E52F3B2BF3F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029" y="4629229"/>
            <a:ext cx="4003969" cy="22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026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{E93E780A-ECB8-418B-A4FF-ECEDAB136028}tf89338750_win32</Template>
  <TotalTime>6054</TotalTime>
  <Words>272</Words>
  <Application>Microsoft Office PowerPoint</Application>
  <PresentationFormat>Widescreen</PresentationFormat>
  <Paragraphs>84</Paragraphs>
  <Slides>20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Lato</vt:lpstr>
      <vt:lpstr>Lato Light</vt:lpstr>
      <vt:lpstr>Source Sans Pro</vt:lpstr>
      <vt:lpstr>Univers</vt:lpstr>
      <vt:lpstr>GradientUnivers</vt:lpstr>
      <vt:lpstr>Building responsible  robotics, AI, and agents</vt:lpstr>
      <vt:lpstr> THE FLOW</vt:lpstr>
      <vt:lpstr>1.  responsible BUSINESSES</vt:lpstr>
      <vt:lpstr> the four stakeholders</vt:lpstr>
      <vt:lpstr> SAINTS CITIZENS MERCENARIES CRIMINALS</vt:lpstr>
      <vt:lpstr>PowerPoint Presentation</vt:lpstr>
      <vt:lpstr>2.  responsible TECH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SAINTS CITIZENS MERCENARIES CRIMINALS</vt:lpstr>
      <vt:lpstr>3.   A PERSONAL example: Emovid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business implications of ai</dc:title>
  <dc:creator>Victor Cho</dc:creator>
  <cp:lastModifiedBy>Victor Cho</cp:lastModifiedBy>
  <cp:revision>4</cp:revision>
  <dcterms:created xsi:type="dcterms:W3CDTF">2023-03-27T01:05:33Z</dcterms:created>
  <dcterms:modified xsi:type="dcterms:W3CDTF">2025-06-18T05:25:53Z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